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7"/>
    <p:sldMasterId id="2147483725" r:id="rId8"/>
    <p:sldMasterId id="2147483723" r:id="rId9"/>
    <p:sldMasterId id="2147483705" r:id="rId10"/>
    <p:sldMasterId id="2147483756" r:id="rId11"/>
  </p:sldMasterIdLst>
  <p:notesMasterIdLst>
    <p:notesMasterId r:id="rId27"/>
  </p:notesMasterIdLst>
  <p:sldIdLst>
    <p:sldId id="2146849692" r:id="rId12"/>
    <p:sldId id="2147470439" r:id="rId13"/>
    <p:sldId id="2147470441" r:id="rId14"/>
    <p:sldId id="2147470442" r:id="rId15"/>
    <p:sldId id="2147470440" r:id="rId16"/>
    <p:sldId id="2147470449" r:id="rId17"/>
    <p:sldId id="2147470448" r:id="rId18"/>
    <p:sldId id="2147470444" r:id="rId19"/>
    <p:sldId id="2147470452" r:id="rId20"/>
    <p:sldId id="2147470451" r:id="rId21"/>
    <p:sldId id="2147470436" r:id="rId22"/>
    <p:sldId id="2147470437" r:id="rId23"/>
    <p:sldId id="2147470445" r:id="rId24"/>
    <p:sldId id="2147470447" r:id="rId25"/>
    <p:sldId id="257" r:id="rId26"/>
  </p:sldIdLst>
  <p:sldSz cx="12192000" cy="6858000"/>
  <p:notesSz cx="6797675" cy="9982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din, Lee Ann L" initials="RLAL" lastIdx="11" clrIdx="0">
    <p:extLst>
      <p:ext uri="{19B8F6BF-5375-455C-9EA6-DF929625EA0E}">
        <p15:presenceInfo xmlns:p15="http://schemas.microsoft.com/office/powerpoint/2012/main" userId="S::LeeAnn.Ramdin@standardbank.co.za::f8befe70-7084-4e5f-9793-caca112b244b" providerId="AD"/>
      </p:ext>
    </p:extLst>
  </p:cmAuthor>
  <p:cmAuthor id="2" name="Mofoka, Lehlohonolo Oratilwe L" initials="MLOL" lastIdx="2" clrIdx="1">
    <p:extLst>
      <p:ext uri="{19B8F6BF-5375-455C-9EA6-DF929625EA0E}">
        <p15:presenceInfo xmlns:p15="http://schemas.microsoft.com/office/powerpoint/2012/main" userId="S::LehlohonoloOratilwe.Mofoka@standardbank.co.za::784e2519-43d4-45de-8f83-f775ff7a83d8" providerId="AD"/>
      </p:ext>
    </p:extLst>
  </p:cmAuthor>
  <p:cmAuthor id="3" name="Manuel, Debora" initials="MD" lastIdx="6" clrIdx="2">
    <p:extLst>
      <p:ext uri="{19B8F6BF-5375-455C-9EA6-DF929625EA0E}">
        <p15:presenceInfo xmlns:p15="http://schemas.microsoft.com/office/powerpoint/2012/main" userId="S::Debora.Manuel@standardbank.co.ao::1b75a285-8fcd-47c4-869d-67e7ae1228e0" providerId="AD"/>
      </p:ext>
    </p:extLst>
  </p:cmAuthor>
  <p:cmAuthor id="4" name="Viana, Claudia C" initials="VC" lastIdx="2" clrIdx="3">
    <p:extLst>
      <p:ext uri="{19B8F6BF-5375-455C-9EA6-DF929625EA0E}">
        <p15:presenceInfo xmlns:p15="http://schemas.microsoft.com/office/powerpoint/2012/main" userId="S::claudia.viana@standardbank.co.ao::d5535f71-2267-4587-9685-0f82e0b1c8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003399"/>
    <a:srgbClr val="0055B6"/>
    <a:srgbClr val="00CC00"/>
    <a:srgbClr val="FF9900"/>
    <a:srgbClr val="339933"/>
    <a:srgbClr val="000000"/>
    <a:srgbClr val="008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3AAC3F-6E02-4073-97F5-749D8B8B8EA1}" v="567" dt="2022-04-07T04:57:21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1499" autoAdjust="0"/>
  </p:normalViewPr>
  <p:slideViewPr>
    <p:cSldViewPr snapToGrid="0">
      <p:cViewPr varScale="1">
        <p:scale>
          <a:sx n="57" d="100"/>
          <a:sy n="57" d="100"/>
        </p:scale>
        <p:origin x="11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5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commentAuthors" Target="commentAuthors.xml"/><Relationship Id="rId10" Type="http://schemas.openxmlformats.org/officeDocument/2006/relationships/slideMaster" Target="slideMasters/slideMaster4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songa, Marvin" userId="0519ed4a-607c-4f9c-861a-e689448587d0" providerId="ADAL" clId="{613AAC3F-6E02-4073-97F5-749D8B8B8EA1}"/>
    <pc:docChg chg="undo custSel addSld delSld modSld sldOrd">
      <pc:chgData name="Wesonga, Marvin" userId="0519ed4a-607c-4f9c-861a-e689448587d0" providerId="ADAL" clId="{613AAC3F-6E02-4073-97F5-749D8B8B8EA1}" dt="2022-04-07T04:58:35.855" v="1106" actId="20577"/>
      <pc:docMkLst>
        <pc:docMk/>
      </pc:docMkLst>
      <pc:sldChg chg="delSp modSp add del mod">
        <pc:chgData name="Wesonga, Marvin" userId="0519ed4a-607c-4f9c-861a-e689448587d0" providerId="ADAL" clId="{613AAC3F-6E02-4073-97F5-749D8B8B8EA1}" dt="2022-04-06T17:42:22.873" v="945" actId="47"/>
        <pc:sldMkLst>
          <pc:docMk/>
          <pc:sldMk cId="757180664" sldId="332"/>
        </pc:sldMkLst>
        <pc:spChg chg="del">
          <ac:chgData name="Wesonga, Marvin" userId="0519ed4a-607c-4f9c-861a-e689448587d0" providerId="ADAL" clId="{613AAC3F-6E02-4073-97F5-749D8B8B8EA1}" dt="2022-04-06T17:33:32.624" v="847" actId="478"/>
          <ac:spMkLst>
            <pc:docMk/>
            <pc:sldMk cId="757180664" sldId="332"/>
            <ac:spMk id="2" creationId="{82BEFBEA-710C-49AD-8AE8-34B4BC9D1060}"/>
          </ac:spMkLst>
        </pc:spChg>
        <pc:spChg chg="mod">
          <ac:chgData name="Wesonga, Marvin" userId="0519ed4a-607c-4f9c-861a-e689448587d0" providerId="ADAL" clId="{613AAC3F-6E02-4073-97F5-749D8B8B8EA1}" dt="2022-04-06T17:33:52.973" v="852" actId="14100"/>
          <ac:spMkLst>
            <pc:docMk/>
            <pc:sldMk cId="757180664" sldId="332"/>
            <ac:spMk id="6" creationId="{B3BDF004-637B-4C4B-B63A-3BD7482B9D0D}"/>
          </ac:spMkLst>
        </pc:spChg>
        <pc:spChg chg="del">
          <ac:chgData name="Wesonga, Marvin" userId="0519ed4a-607c-4f9c-861a-e689448587d0" providerId="ADAL" clId="{613AAC3F-6E02-4073-97F5-749D8B8B8EA1}" dt="2022-04-06T17:33:39.405" v="848" actId="478"/>
          <ac:spMkLst>
            <pc:docMk/>
            <pc:sldMk cId="757180664" sldId="332"/>
            <ac:spMk id="9" creationId="{38F2DBC5-642B-4B3E-B13D-0A5E004488F3}"/>
          </ac:spMkLst>
        </pc:spChg>
        <pc:spChg chg="del">
          <ac:chgData name="Wesonga, Marvin" userId="0519ed4a-607c-4f9c-861a-e689448587d0" providerId="ADAL" clId="{613AAC3F-6E02-4073-97F5-749D8B8B8EA1}" dt="2022-04-06T17:33:23.199" v="845" actId="478"/>
          <ac:spMkLst>
            <pc:docMk/>
            <pc:sldMk cId="757180664" sldId="332"/>
            <ac:spMk id="347" creationId="{1AA502B7-8CCB-4F9D-8FDB-EE8584041290}"/>
          </ac:spMkLst>
        </pc:spChg>
        <pc:spChg chg="del">
          <ac:chgData name="Wesonga, Marvin" userId="0519ed4a-607c-4f9c-861a-e689448587d0" providerId="ADAL" clId="{613AAC3F-6E02-4073-97F5-749D8B8B8EA1}" dt="2022-04-06T17:33:32.624" v="847" actId="478"/>
          <ac:spMkLst>
            <pc:docMk/>
            <pc:sldMk cId="757180664" sldId="332"/>
            <ac:spMk id="348" creationId="{63A9AF88-D889-4A2C-8049-D923508CF059}"/>
          </ac:spMkLst>
        </pc:spChg>
        <pc:spChg chg="del">
          <ac:chgData name="Wesonga, Marvin" userId="0519ed4a-607c-4f9c-861a-e689448587d0" providerId="ADAL" clId="{613AAC3F-6E02-4073-97F5-749D8B8B8EA1}" dt="2022-04-06T17:33:32.624" v="847" actId="478"/>
          <ac:spMkLst>
            <pc:docMk/>
            <pc:sldMk cId="757180664" sldId="332"/>
            <ac:spMk id="349" creationId="{551BD0E3-043A-4F96-B0D6-E529A89B5916}"/>
          </ac:spMkLst>
        </pc:spChg>
        <pc:spChg chg="del">
          <ac:chgData name="Wesonga, Marvin" userId="0519ed4a-607c-4f9c-861a-e689448587d0" providerId="ADAL" clId="{613AAC3F-6E02-4073-97F5-749D8B8B8EA1}" dt="2022-04-06T17:33:32.624" v="847" actId="478"/>
          <ac:spMkLst>
            <pc:docMk/>
            <pc:sldMk cId="757180664" sldId="332"/>
            <ac:spMk id="351" creationId="{5E92F73C-699F-473C-ADB6-3B3EE797BC3E}"/>
          </ac:spMkLst>
        </pc:spChg>
        <pc:graphicFrameChg chg="del">
          <ac:chgData name="Wesonga, Marvin" userId="0519ed4a-607c-4f9c-861a-e689448587d0" providerId="ADAL" clId="{613AAC3F-6E02-4073-97F5-749D8B8B8EA1}" dt="2022-04-06T17:33:39.405" v="848" actId="478"/>
          <ac:graphicFrameMkLst>
            <pc:docMk/>
            <pc:sldMk cId="757180664" sldId="332"/>
            <ac:graphicFrameMk id="7" creationId="{50A3942C-0E68-48F5-AAAC-0433B1796FD5}"/>
          </ac:graphicFrameMkLst>
        </pc:graphicFrameChg>
        <pc:graphicFrameChg chg="del">
          <ac:chgData name="Wesonga, Marvin" userId="0519ed4a-607c-4f9c-861a-e689448587d0" providerId="ADAL" clId="{613AAC3F-6E02-4073-97F5-749D8B8B8EA1}" dt="2022-04-06T17:33:39.405" v="848" actId="478"/>
          <ac:graphicFrameMkLst>
            <pc:docMk/>
            <pc:sldMk cId="757180664" sldId="332"/>
            <ac:graphicFrameMk id="8" creationId="{F872B99C-DAD7-4766-8A85-714723FEBB63}"/>
          </ac:graphicFrameMkLst>
        </pc:graphicFrameChg>
        <pc:graphicFrameChg chg="del">
          <ac:chgData name="Wesonga, Marvin" userId="0519ed4a-607c-4f9c-861a-e689448587d0" providerId="ADAL" clId="{613AAC3F-6E02-4073-97F5-749D8B8B8EA1}" dt="2022-04-06T17:33:32.624" v="847" actId="478"/>
          <ac:graphicFrameMkLst>
            <pc:docMk/>
            <pc:sldMk cId="757180664" sldId="332"/>
            <ac:graphicFrameMk id="345" creationId="{5A5EF36D-B3AE-49FE-9F97-D865A7294DF8}"/>
          </ac:graphicFrameMkLst>
        </pc:graphicFrameChg>
        <pc:graphicFrameChg chg="del">
          <ac:chgData name="Wesonga, Marvin" userId="0519ed4a-607c-4f9c-861a-e689448587d0" providerId="ADAL" clId="{613AAC3F-6E02-4073-97F5-749D8B8B8EA1}" dt="2022-04-06T17:33:32.624" v="847" actId="478"/>
          <ac:graphicFrameMkLst>
            <pc:docMk/>
            <pc:sldMk cId="757180664" sldId="332"/>
            <ac:graphicFrameMk id="346" creationId="{5A9D6784-E325-4DEB-9D02-7AFBD919EBD2}"/>
          </ac:graphicFrameMkLst>
        </pc:graphicFrameChg>
        <pc:picChg chg="del">
          <ac:chgData name="Wesonga, Marvin" userId="0519ed4a-607c-4f9c-861a-e689448587d0" providerId="ADAL" clId="{613AAC3F-6E02-4073-97F5-749D8B8B8EA1}" dt="2022-04-06T17:33:32.624" v="847" actId="478"/>
          <ac:picMkLst>
            <pc:docMk/>
            <pc:sldMk cId="757180664" sldId="332"/>
            <ac:picMk id="350" creationId="{DC41DA5D-5C26-44DD-A60B-CF7F68F12C9C}"/>
          </ac:picMkLst>
        </pc:picChg>
      </pc:sldChg>
      <pc:sldChg chg="add del">
        <pc:chgData name="Wesonga, Marvin" userId="0519ed4a-607c-4f9c-861a-e689448587d0" providerId="ADAL" clId="{613AAC3F-6E02-4073-97F5-749D8B8B8EA1}" dt="2022-04-06T17:29:27.266" v="758" actId="47"/>
        <pc:sldMkLst>
          <pc:docMk/>
          <pc:sldMk cId="2056210397" sldId="1281"/>
        </pc:sldMkLst>
      </pc:sldChg>
      <pc:sldChg chg="add del">
        <pc:chgData name="Wesonga, Marvin" userId="0519ed4a-607c-4f9c-861a-e689448587d0" providerId="ADAL" clId="{613AAC3F-6E02-4073-97F5-749D8B8B8EA1}" dt="2022-04-06T17:33:11.563" v="843" actId="47"/>
        <pc:sldMkLst>
          <pc:docMk/>
          <pc:sldMk cId="3471714207" sldId="1293"/>
        </pc:sldMkLst>
      </pc:sldChg>
      <pc:sldChg chg="modSp mod">
        <pc:chgData name="Wesonga, Marvin" userId="0519ed4a-607c-4f9c-861a-e689448587d0" providerId="ADAL" clId="{613AAC3F-6E02-4073-97F5-749D8B8B8EA1}" dt="2022-04-07T04:58:35.855" v="1106" actId="20577"/>
        <pc:sldMkLst>
          <pc:docMk/>
          <pc:sldMk cId="549433761" sldId="2146849692"/>
        </pc:sldMkLst>
        <pc:spChg chg="mod">
          <ac:chgData name="Wesonga, Marvin" userId="0519ed4a-607c-4f9c-861a-e689448587d0" providerId="ADAL" clId="{613AAC3F-6E02-4073-97F5-749D8B8B8EA1}" dt="2022-04-07T04:58:35.855" v="1106" actId="20577"/>
          <ac:spMkLst>
            <pc:docMk/>
            <pc:sldMk cId="549433761" sldId="2146849692"/>
            <ac:spMk id="4" creationId="{99EB0BD1-EE2F-46C1-9605-68894294BD48}"/>
          </ac:spMkLst>
        </pc:spChg>
      </pc:sldChg>
      <pc:sldChg chg="addSp delSp modSp mod">
        <pc:chgData name="Wesonga, Marvin" userId="0519ed4a-607c-4f9c-861a-e689448587d0" providerId="ADAL" clId="{613AAC3F-6E02-4073-97F5-749D8B8B8EA1}" dt="2022-04-06T17:42:34.778" v="951" actId="20577"/>
        <pc:sldMkLst>
          <pc:docMk/>
          <pc:sldMk cId="3781161900" sldId="2147470436"/>
        </pc:sldMkLst>
        <pc:spChg chg="add del mod">
          <ac:chgData name="Wesonga, Marvin" userId="0519ed4a-607c-4f9c-861a-e689448587d0" providerId="ADAL" clId="{613AAC3F-6E02-4073-97F5-749D8B8B8EA1}" dt="2022-04-06T17:16:48.737" v="624" actId="478"/>
          <ac:spMkLst>
            <pc:docMk/>
            <pc:sldMk cId="3781161900" sldId="2147470436"/>
            <ac:spMk id="2" creationId="{95ACB510-B82E-4B58-AF3D-439C883B5589}"/>
          </ac:spMkLst>
        </pc:spChg>
        <pc:spChg chg="add mod">
          <ac:chgData name="Wesonga, Marvin" userId="0519ed4a-607c-4f9c-861a-e689448587d0" providerId="ADAL" clId="{613AAC3F-6E02-4073-97F5-749D8B8B8EA1}" dt="2022-04-06T17:18:16.072" v="687" actId="1036"/>
          <ac:spMkLst>
            <pc:docMk/>
            <pc:sldMk cId="3781161900" sldId="2147470436"/>
            <ac:spMk id="3" creationId="{8100ACA3-4ECF-4507-85F5-9713E9F5EC6F}"/>
          </ac:spMkLst>
        </pc:spChg>
        <pc:spChg chg="mod">
          <ac:chgData name="Wesonga, Marvin" userId="0519ed4a-607c-4f9c-861a-e689448587d0" providerId="ADAL" clId="{613AAC3F-6E02-4073-97F5-749D8B8B8EA1}" dt="2022-04-06T17:42:34.778" v="951" actId="20577"/>
          <ac:spMkLst>
            <pc:docMk/>
            <pc:sldMk cId="3781161900" sldId="2147470436"/>
            <ac:spMk id="5" creationId="{6F3092E4-5859-4104-89A9-5564320ACBD7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7" creationId="{C3D26584-A120-421A-9B69-B1EF0B72D522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8" creationId="{BD13000E-04B2-42C2-80A9-03F2F3D32DDF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9" creationId="{7A05A00B-203A-441E-8917-68A2520F7F43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10" creationId="{D9DF5E1D-63D8-4BE9-82FF-D74EF344DD30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11" creationId="{4DFB9B06-513A-4CB9-959D-E4C7B4DF0672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12" creationId="{5C7235E3-A540-47C4-8148-F9218267185C}"/>
          </ac:spMkLst>
        </pc:spChg>
        <pc:spChg chg="mod">
          <ac:chgData name="Wesonga, Marvin" userId="0519ed4a-607c-4f9c-861a-e689448587d0" providerId="ADAL" clId="{613AAC3F-6E02-4073-97F5-749D8B8B8EA1}" dt="2022-04-06T17:15:52.850" v="621" actId="207"/>
          <ac:spMkLst>
            <pc:docMk/>
            <pc:sldMk cId="3781161900" sldId="2147470436"/>
            <ac:spMk id="13" creationId="{A1F4BA8D-1789-4C69-887B-D5E2448E2F95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14" creationId="{B70F26D2-520E-4E7E-8B2D-13206B401620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16" creationId="{6E291313-ECDC-4767-BF23-2549D5F0F345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17" creationId="{15C7AA05-D00A-4D17-AC23-623E87AB8FEF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18" creationId="{D13493F1-36CE-4A5E-BECC-BA51F4A3AEBB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19" creationId="{DFA2794E-D870-4426-8C2D-8BD3FF34C7E0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20" creationId="{85DADE77-ACC8-44A7-9EF4-ADA44C6FFC65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21" creationId="{FA72D60B-6877-463F-8455-4A19AE4D5331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22" creationId="{4AB3AAF3-8EE1-411E-AB27-332A3D938D94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24" creationId="{AFC79617-297F-48AD-BDD8-93BBB37C626A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25" creationId="{D1FE5128-B8F6-481D-ADA4-8A8C5AC56051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26" creationId="{F819DF80-30C5-4A16-9FD5-4815928BE2A8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27" creationId="{B1CB0273-6499-4573-8C56-B8AE97496BA9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28" creationId="{0511659A-4BA7-4496-AD54-AD2B593858BC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29" creationId="{764DA395-A530-41B2-AAD0-EC5BDF4B4822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30" creationId="{6B99E77A-AE2F-41AA-8AE8-284B2C39BD74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31" creationId="{7A448A7C-2C0E-4900-8008-3AF9655128FD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32" creationId="{D62CF66F-71B9-428E-8FAE-35C856E9AF11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33" creationId="{7C30F002-876A-4E90-BBCC-D57F98997524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34" creationId="{5431F528-5454-4E88-984B-CC203AD7CAED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35" creationId="{54D00E12-250D-4D33-A3AE-92763AAD891F}"/>
          </ac:spMkLst>
        </pc:spChg>
        <pc:spChg chg="mod">
          <ac:chgData name="Wesonga, Marvin" userId="0519ed4a-607c-4f9c-861a-e689448587d0" providerId="ADAL" clId="{613AAC3F-6E02-4073-97F5-749D8B8B8EA1}" dt="2022-04-06T17:14:07.678" v="597" actId="2711"/>
          <ac:spMkLst>
            <pc:docMk/>
            <pc:sldMk cId="3781161900" sldId="2147470436"/>
            <ac:spMk id="37" creationId="{BB232CA2-E0DF-4740-A58D-5509683EB150}"/>
          </ac:spMkLst>
        </pc:spChg>
      </pc:sldChg>
      <pc:sldChg chg="modSp mod">
        <pc:chgData name="Wesonga, Marvin" userId="0519ed4a-607c-4f9c-861a-e689448587d0" providerId="ADAL" clId="{613AAC3F-6E02-4073-97F5-749D8B8B8EA1}" dt="2022-04-06T17:54:26.560" v="1047" actId="2"/>
        <pc:sldMkLst>
          <pc:docMk/>
          <pc:sldMk cId="2896966060" sldId="2147470437"/>
        </pc:sldMkLst>
        <pc:spChg chg="mod">
          <ac:chgData name="Wesonga, Marvin" userId="0519ed4a-607c-4f9c-861a-e689448587d0" providerId="ADAL" clId="{613AAC3F-6E02-4073-97F5-749D8B8B8EA1}" dt="2022-04-06T17:53:04.824" v="1041" actId="20577"/>
          <ac:spMkLst>
            <pc:docMk/>
            <pc:sldMk cId="2896966060" sldId="2147470437"/>
            <ac:spMk id="5" creationId="{6F3092E4-5859-4104-89A9-5564320ACBD7}"/>
          </ac:spMkLst>
        </pc:spChg>
        <pc:spChg chg="mod">
          <ac:chgData name="Wesonga, Marvin" userId="0519ed4a-607c-4f9c-861a-e689448587d0" providerId="ADAL" clId="{613AAC3F-6E02-4073-97F5-749D8B8B8EA1}" dt="2022-04-06T17:45:17.038" v="965" actId="20577"/>
          <ac:spMkLst>
            <pc:docMk/>
            <pc:sldMk cId="2896966060" sldId="2147470437"/>
            <ac:spMk id="99" creationId="{4F78CA6F-80DF-4644-9441-3770A0218D4E}"/>
          </ac:spMkLst>
        </pc:spChg>
        <pc:spChg chg="mod">
          <ac:chgData name="Wesonga, Marvin" userId="0519ed4a-607c-4f9c-861a-e689448587d0" providerId="ADAL" clId="{613AAC3F-6E02-4073-97F5-749D8B8B8EA1}" dt="2022-04-06T17:54:24.689" v="1046" actId="2"/>
          <ac:spMkLst>
            <pc:docMk/>
            <pc:sldMk cId="2896966060" sldId="2147470437"/>
            <ac:spMk id="100" creationId="{6551D1F9-4255-47AD-8CD1-88A66F382683}"/>
          </ac:spMkLst>
        </pc:spChg>
        <pc:spChg chg="mod">
          <ac:chgData name="Wesonga, Marvin" userId="0519ed4a-607c-4f9c-861a-e689448587d0" providerId="ADAL" clId="{613AAC3F-6E02-4073-97F5-749D8B8B8EA1}" dt="2022-04-06T17:54:26.560" v="1047" actId="2"/>
          <ac:spMkLst>
            <pc:docMk/>
            <pc:sldMk cId="2896966060" sldId="2147470437"/>
            <ac:spMk id="101" creationId="{04EBEDF6-EA64-4F1A-A095-6B029AC85F22}"/>
          </ac:spMkLst>
        </pc:spChg>
        <pc:spChg chg="mod">
          <ac:chgData name="Wesonga, Marvin" userId="0519ed4a-607c-4f9c-861a-e689448587d0" providerId="ADAL" clId="{613AAC3F-6E02-4073-97F5-749D8B8B8EA1}" dt="2022-04-06T17:44:20.149" v="956"/>
          <ac:spMkLst>
            <pc:docMk/>
            <pc:sldMk cId="2896966060" sldId="2147470437"/>
            <ac:spMk id="124" creationId="{CBA7A411-3EFE-43ED-B345-EDDEC1C3295A}"/>
          </ac:spMkLst>
        </pc:spChg>
      </pc:sldChg>
      <pc:sldChg chg="del">
        <pc:chgData name="Wesonga, Marvin" userId="0519ed4a-607c-4f9c-861a-e689448587d0" providerId="ADAL" clId="{613AAC3F-6E02-4073-97F5-749D8B8B8EA1}" dt="2022-04-06T17:43:09.198" v="953" actId="47"/>
        <pc:sldMkLst>
          <pc:docMk/>
          <pc:sldMk cId="3027364629" sldId="2147470438"/>
        </pc:sldMkLst>
      </pc:sldChg>
      <pc:sldChg chg="modSp mod">
        <pc:chgData name="Wesonga, Marvin" userId="0519ed4a-607c-4f9c-861a-e689448587d0" providerId="ADAL" clId="{613AAC3F-6E02-4073-97F5-749D8B8B8EA1}" dt="2022-04-06T16:12:41.254" v="98" actId="20577"/>
        <pc:sldMkLst>
          <pc:docMk/>
          <pc:sldMk cId="2728774145" sldId="2147470439"/>
        </pc:sldMkLst>
        <pc:spChg chg="mod">
          <ac:chgData name="Wesonga, Marvin" userId="0519ed4a-607c-4f9c-861a-e689448587d0" providerId="ADAL" clId="{613AAC3F-6E02-4073-97F5-749D8B8B8EA1}" dt="2022-04-06T16:12:41.254" v="98" actId="20577"/>
          <ac:spMkLst>
            <pc:docMk/>
            <pc:sldMk cId="2728774145" sldId="2147470439"/>
            <ac:spMk id="56" creationId="{3F013A6D-BB0E-405E-9C22-CB693CDCBD7C}"/>
          </ac:spMkLst>
        </pc:spChg>
      </pc:sldChg>
      <pc:sldChg chg="addSp delSp modSp mod">
        <pc:chgData name="Wesonga, Marvin" userId="0519ed4a-607c-4f9c-861a-e689448587d0" providerId="ADAL" clId="{613AAC3F-6E02-4073-97F5-749D8B8B8EA1}" dt="2022-04-06T16:10:26.837" v="16" actId="1076"/>
        <pc:sldMkLst>
          <pc:docMk/>
          <pc:sldMk cId="3211196909" sldId="2147470441"/>
        </pc:sldMkLst>
        <pc:graphicFrameChg chg="mod">
          <ac:chgData name="Wesonga, Marvin" userId="0519ed4a-607c-4f9c-861a-e689448587d0" providerId="ADAL" clId="{613AAC3F-6E02-4073-97F5-749D8B8B8EA1}" dt="2022-04-06T16:10:26.837" v="16" actId="1076"/>
          <ac:graphicFrameMkLst>
            <pc:docMk/>
            <pc:sldMk cId="3211196909" sldId="2147470441"/>
            <ac:graphicFrameMk id="397" creationId="{B3696136-DE4B-406A-B793-3B71850F4166}"/>
          </ac:graphicFrameMkLst>
        </pc:graphicFrameChg>
        <pc:picChg chg="add mod modCrop">
          <ac:chgData name="Wesonga, Marvin" userId="0519ed4a-607c-4f9c-861a-e689448587d0" providerId="ADAL" clId="{613AAC3F-6E02-4073-97F5-749D8B8B8EA1}" dt="2022-04-06T16:10:17.763" v="15" actId="1076"/>
          <ac:picMkLst>
            <pc:docMk/>
            <pc:sldMk cId="3211196909" sldId="2147470441"/>
            <ac:picMk id="2" creationId="{A12A6D11-9970-4877-8411-A0A1D01D8071}"/>
          </ac:picMkLst>
        </pc:picChg>
        <pc:picChg chg="add del mod">
          <ac:chgData name="Wesonga, Marvin" userId="0519ed4a-607c-4f9c-861a-e689448587d0" providerId="ADAL" clId="{613AAC3F-6E02-4073-97F5-749D8B8B8EA1}" dt="2022-04-06T16:09:22.743" v="6" actId="478"/>
          <ac:picMkLst>
            <pc:docMk/>
            <pc:sldMk cId="3211196909" sldId="2147470441"/>
            <ac:picMk id="4" creationId="{9FC4DD58-B16A-473B-BE80-43029B94B64A}"/>
          </ac:picMkLst>
        </pc:picChg>
      </pc:sldChg>
      <pc:sldChg chg="modSp mod">
        <pc:chgData name="Wesonga, Marvin" userId="0519ed4a-607c-4f9c-861a-e689448587d0" providerId="ADAL" clId="{613AAC3F-6E02-4073-97F5-749D8B8B8EA1}" dt="2022-04-06T16:12:35.075" v="96" actId="20577"/>
        <pc:sldMkLst>
          <pc:docMk/>
          <pc:sldMk cId="870470125" sldId="2147470444"/>
        </pc:sldMkLst>
        <pc:spChg chg="mod">
          <ac:chgData name="Wesonga, Marvin" userId="0519ed4a-607c-4f9c-861a-e689448587d0" providerId="ADAL" clId="{613AAC3F-6E02-4073-97F5-749D8B8B8EA1}" dt="2022-04-06T16:12:35.075" v="96" actId="20577"/>
          <ac:spMkLst>
            <pc:docMk/>
            <pc:sldMk cId="870470125" sldId="2147470444"/>
            <ac:spMk id="56" creationId="{3F013A6D-BB0E-405E-9C22-CB693CDCBD7C}"/>
          </ac:spMkLst>
        </pc:spChg>
      </pc:sldChg>
      <pc:sldChg chg="addSp modSp mod">
        <pc:chgData name="Wesonga, Marvin" userId="0519ed4a-607c-4f9c-861a-e689448587d0" providerId="ADAL" clId="{613AAC3F-6E02-4073-97F5-749D8B8B8EA1}" dt="2022-04-07T04:57:53.917" v="1104" actId="166"/>
        <pc:sldMkLst>
          <pc:docMk/>
          <pc:sldMk cId="1608167332" sldId="2147470447"/>
        </pc:sldMkLst>
        <pc:spChg chg="mod">
          <ac:chgData name="Wesonga, Marvin" userId="0519ed4a-607c-4f9c-861a-e689448587d0" providerId="ADAL" clId="{613AAC3F-6E02-4073-97F5-749D8B8B8EA1}" dt="2022-04-06T17:54:31.121" v="1048" actId="2"/>
          <ac:spMkLst>
            <pc:docMk/>
            <pc:sldMk cId="1608167332" sldId="2147470447"/>
            <ac:spMk id="26" creationId="{9FE0E1EB-B797-47C6-9123-011463F23384}"/>
          </ac:spMkLst>
        </pc:spChg>
        <pc:spChg chg="mod">
          <ac:chgData name="Wesonga, Marvin" userId="0519ed4a-607c-4f9c-861a-e689448587d0" providerId="ADAL" clId="{613AAC3F-6E02-4073-97F5-749D8B8B8EA1}" dt="2022-04-06T17:59:04.916" v="1095" actId="20577"/>
          <ac:spMkLst>
            <pc:docMk/>
            <pc:sldMk cId="1608167332" sldId="2147470447"/>
            <ac:spMk id="27" creationId="{9FBA0888-B7F1-493E-A348-B727697E4613}"/>
          </ac:spMkLst>
        </pc:spChg>
        <pc:spChg chg="mod">
          <ac:chgData name="Wesonga, Marvin" userId="0519ed4a-607c-4f9c-861a-e689448587d0" providerId="ADAL" clId="{613AAC3F-6E02-4073-97F5-749D8B8B8EA1}" dt="2022-04-06T17:58:55.336" v="1093" actId="20577"/>
          <ac:spMkLst>
            <pc:docMk/>
            <pc:sldMk cId="1608167332" sldId="2147470447"/>
            <ac:spMk id="28" creationId="{48D1A046-27F9-4849-BD45-3E96A6476C4D}"/>
          </ac:spMkLst>
        </pc:spChg>
        <pc:grpChg chg="ord">
          <ac:chgData name="Wesonga, Marvin" userId="0519ed4a-607c-4f9c-861a-e689448587d0" providerId="ADAL" clId="{613AAC3F-6E02-4073-97F5-749D8B8B8EA1}" dt="2022-04-07T04:57:53.917" v="1104" actId="166"/>
          <ac:grpSpMkLst>
            <pc:docMk/>
            <pc:sldMk cId="1608167332" sldId="2147470447"/>
            <ac:grpSpMk id="5" creationId="{660CADCC-5485-4CA8-A941-97D634B3684F}"/>
          </ac:grpSpMkLst>
        </pc:grpChg>
        <pc:picChg chg="add mod ord">
          <ac:chgData name="Wesonga, Marvin" userId="0519ed4a-607c-4f9c-861a-e689448587d0" providerId="ADAL" clId="{613AAC3F-6E02-4073-97F5-749D8B8B8EA1}" dt="2022-04-07T04:57:49.319" v="1103" actId="167"/>
          <ac:picMkLst>
            <pc:docMk/>
            <pc:sldMk cId="1608167332" sldId="2147470447"/>
            <ac:picMk id="2" creationId="{F9344DE7-2DE9-4B14-80CE-FCBF73EC7688}"/>
          </ac:picMkLst>
        </pc:picChg>
      </pc:sldChg>
      <pc:sldChg chg="addSp delSp modSp mod">
        <pc:chgData name="Wesonga, Marvin" userId="0519ed4a-607c-4f9c-861a-e689448587d0" providerId="ADAL" clId="{613AAC3F-6E02-4073-97F5-749D8B8B8EA1}" dt="2022-04-06T17:54:18.720" v="1044" actId="313"/>
        <pc:sldMkLst>
          <pc:docMk/>
          <pc:sldMk cId="1112953154" sldId="2147470449"/>
        </pc:sldMkLst>
        <pc:spChg chg="mod">
          <ac:chgData name="Wesonga, Marvin" userId="0519ed4a-607c-4f9c-861a-e689448587d0" providerId="ADAL" clId="{613AAC3F-6E02-4073-97F5-749D8B8B8EA1}" dt="2022-04-06T17:02:43.960" v="509" actId="208"/>
          <ac:spMkLst>
            <pc:docMk/>
            <pc:sldMk cId="1112953154" sldId="2147470449"/>
            <ac:spMk id="4" creationId="{156F6AFC-1E9A-4AA1-9129-90C8F86A6DF2}"/>
          </ac:spMkLst>
        </pc:spChg>
        <pc:spChg chg="mod">
          <ac:chgData name="Wesonga, Marvin" userId="0519ed4a-607c-4f9c-861a-e689448587d0" providerId="ADAL" clId="{613AAC3F-6E02-4073-97F5-749D8B8B8EA1}" dt="2022-04-06T17:54:12.126" v="1043" actId="2"/>
          <ac:spMkLst>
            <pc:docMk/>
            <pc:sldMk cId="1112953154" sldId="2147470449"/>
            <ac:spMk id="5" creationId="{6EFA66CA-9B25-4E7F-A957-BD7E54253F1D}"/>
          </ac:spMkLst>
        </pc:spChg>
        <pc:spChg chg="del mod">
          <ac:chgData name="Wesonga, Marvin" userId="0519ed4a-607c-4f9c-861a-e689448587d0" providerId="ADAL" clId="{613AAC3F-6E02-4073-97F5-749D8B8B8EA1}" dt="2022-04-06T16:22:30.243" v="189" actId="478"/>
          <ac:spMkLst>
            <pc:docMk/>
            <pc:sldMk cId="1112953154" sldId="2147470449"/>
            <ac:spMk id="11" creationId="{8A75CEAC-04B2-4130-BE19-58B5F3FC41CC}"/>
          </ac:spMkLst>
        </pc:spChg>
        <pc:spChg chg="mod">
          <ac:chgData name="Wesonga, Marvin" userId="0519ed4a-607c-4f9c-861a-e689448587d0" providerId="ADAL" clId="{613AAC3F-6E02-4073-97F5-749D8B8B8EA1}" dt="2022-04-06T16:14:27.241" v="108" actId="20577"/>
          <ac:spMkLst>
            <pc:docMk/>
            <pc:sldMk cId="1112953154" sldId="2147470449"/>
            <ac:spMk id="62" creationId="{B9431F41-4F68-4B88-BB1A-CC9408697C65}"/>
          </ac:spMkLst>
        </pc:spChg>
        <pc:graphicFrameChg chg="add mod modGraphic">
          <ac:chgData name="Wesonga, Marvin" userId="0519ed4a-607c-4f9c-861a-e689448587d0" providerId="ADAL" clId="{613AAC3F-6E02-4073-97F5-749D8B8B8EA1}" dt="2022-04-06T17:54:18.720" v="1044" actId="313"/>
          <ac:graphicFrameMkLst>
            <pc:docMk/>
            <pc:sldMk cId="1112953154" sldId="2147470449"/>
            <ac:graphicFrameMk id="2" creationId="{6FBF058B-F39C-477F-B1F3-4B2ED0A12741}"/>
          </ac:graphicFrameMkLst>
        </pc:graphicFrameChg>
        <pc:picChg chg="mod">
          <ac:chgData name="Wesonga, Marvin" userId="0519ed4a-607c-4f9c-861a-e689448587d0" providerId="ADAL" clId="{613AAC3F-6E02-4073-97F5-749D8B8B8EA1}" dt="2022-04-06T17:02:37.893" v="508" actId="1076"/>
          <ac:picMkLst>
            <pc:docMk/>
            <pc:sldMk cId="1112953154" sldId="2147470449"/>
            <ac:picMk id="3" creationId="{6A8CAD21-9874-45AA-ABC6-23856B1BCFB5}"/>
          </ac:picMkLst>
        </pc:picChg>
      </pc:sldChg>
      <pc:sldChg chg="addSp delSp modSp add del mod ord">
        <pc:chgData name="Wesonga, Marvin" userId="0519ed4a-607c-4f9c-861a-e689448587d0" providerId="ADAL" clId="{613AAC3F-6E02-4073-97F5-749D8B8B8EA1}" dt="2022-04-06T17:52:39.651" v="1024" actId="47"/>
        <pc:sldMkLst>
          <pc:docMk/>
          <pc:sldMk cId="2670550299" sldId="2147470450"/>
        </pc:sldMkLst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3" creationId="{8100ACA3-4ECF-4507-85F5-9713E9F5EC6F}"/>
          </ac:spMkLst>
        </pc:spChg>
        <pc:spChg chg="mod">
          <ac:chgData name="Wesonga, Marvin" userId="0519ed4a-607c-4f9c-861a-e689448587d0" providerId="ADAL" clId="{613AAC3F-6E02-4073-97F5-749D8B8B8EA1}" dt="2022-04-06T17:28:47.923" v="755" actId="20577"/>
          <ac:spMkLst>
            <pc:docMk/>
            <pc:sldMk cId="2670550299" sldId="2147470450"/>
            <ac:spMk id="5" creationId="{6F3092E4-5859-4104-89A9-5564320ACBD7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11" creationId="{4DFB9B06-513A-4CB9-959D-E4C7B4DF0672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12" creationId="{5C7235E3-A540-47C4-8148-F9218267185C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13" creationId="{A1F4BA8D-1789-4C69-887B-D5E2448E2F95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14" creationId="{B70F26D2-520E-4E7E-8B2D-13206B401620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26" creationId="{F819DF80-30C5-4A16-9FD5-4815928BE2A8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27" creationId="{B1CB0273-6499-4573-8C56-B8AE97496BA9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28" creationId="{0511659A-4BA7-4496-AD54-AD2B593858BC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29" creationId="{764DA395-A530-41B2-AAD0-EC5BDF4B4822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30" creationId="{6B99E77A-AE2F-41AA-8AE8-284B2C39BD74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31" creationId="{7A448A7C-2C0E-4900-8008-3AF9655128FD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32" creationId="{D62CF66F-71B9-428E-8FAE-35C856E9AF11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33" creationId="{7C30F002-876A-4E90-BBCC-D57F98997524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34" creationId="{5431F528-5454-4E88-984B-CC203AD7CAED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35" creationId="{54D00E12-250D-4D33-A3AE-92763AAD891F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36" creationId="{DCFC1BDF-9FF7-46BD-9D89-3D7C1EF9BA6C}"/>
          </ac:spMkLst>
        </pc:spChg>
        <pc:spChg chg="del">
          <ac:chgData name="Wesonga, Marvin" userId="0519ed4a-607c-4f9c-861a-e689448587d0" providerId="ADAL" clId="{613AAC3F-6E02-4073-97F5-749D8B8B8EA1}" dt="2022-04-06T17:28:52.233" v="756" actId="478"/>
          <ac:spMkLst>
            <pc:docMk/>
            <pc:sldMk cId="2670550299" sldId="2147470450"/>
            <ac:spMk id="37" creationId="{BB232CA2-E0DF-4740-A58D-5509683EB150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43" creationId="{7AC7E252-D79A-4D81-B323-FB592694149D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45" creationId="{5BA3072A-71BF-4762-A792-F2DFF9411168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46" creationId="{CCE64F82-B93D-45C5-B4BD-999CD7BC8217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47" creationId="{0158FD20-8AAC-4FFD-A8DE-853E756A7F8A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48" creationId="{04C66970-F27F-46FA-9E34-AF418505F6C8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49" creationId="{6D9FA3F4-366E-46A8-8FEC-486A3AB46F95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50" creationId="{1114D046-A895-4560-9F62-0D1A2A59983A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51" creationId="{CF96C4E5-6A6D-410B-AC04-8CFB04D29D2D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52" creationId="{9B6C2CD9-5538-4FF8-8D34-A144D12F36CB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53" creationId="{C4A49F92-088C-4E2D-B2EA-0ADEECB75E15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54" creationId="{D916F7AB-63DA-4CE0-8BD9-85F09D89BE5F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55" creationId="{89FC5F55-91C9-4B27-8241-D4C21931E1A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56" creationId="{4A691094-FB68-46CA-93CF-9E09CF9426BB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57" creationId="{0EA915F5-4111-4606-AFAB-4994851B64AB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58" creationId="{9EE4B43B-C94D-47F6-8641-06E4E21D8778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59" creationId="{58468E1D-FD7F-40F5-9F46-197071015B8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60" creationId="{6C01E40F-3B59-46AD-AAA1-3AD1CD02D350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61" creationId="{180B48BC-E1DE-448D-B406-5BCDD9CFD387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62" creationId="{67D6B91C-42DE-4C8E-B06C-FF4349D096C3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63" creationId="{C1E16D2B-F544-41F9-8DA0-FF63F4697C3B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64" creationId="{D86D2371-C061-4C7C-AAE5-D76A7DD7BCC5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65" creationId="{86FB0227-8447-4532-A65C-A9729A37E59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66" creationId="{1ECB39D1-63DB-4FFF-9302-560E81792B51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67" creationId="{E445C253-805F-46CF-865C-99AAB47B4201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68" creationId="{FB602C33-A25A-43C5-B6FC-497B7BF1DD35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69" creationId="{0B3CBEDC-C825-49E8-A67E-329542E3022F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70" creationId="{BDB3D4B6-6850-4DFE-B31D-9E20983615F9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71" creationId="{69B1CA68-D353-4ED6-A288-CE89E0FEDC0F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72" creationId="{4349DCC0-C229-49DA-B520-7CE3DBEA7D6A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73" creationId="{8A0681DE-D576-4740-AB2B-8AC375381C8C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74" creationId="{FD82191F-B32F-4C81-97A0-68D498B95B30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75" creationId="{03476E19-69BB-4A70-9276-AA08A34C615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76" creationId="{01A3FC95-EF62-4762-AD85-6DE1CC677275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77" creationId="{9D9BE5B7-3DEC-4C71-8FDA-E4D775494FD8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78" creationId="{0EAEA5D9-940E-4A47-83B3-CB6DED848A8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79" creationId="{19FA4EB7-1E89-490C-BF82-0BAFEB6FD176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80" creationId="{20872043-D01F-400A-9FE5-D9BF081FA48E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81" creationId="{39BF1C66-AFB4-49E9-BD6F-B4924E8BEBE7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82" creationId="{57A77835-507B-4AE0-B065-03D9307C516D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83" creationId="{0EB3CB70-40B2-44CD-BA3C-1B349E4592DE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84" creationId="{AB975321-5ACE-43BD-9186-4F5BE18EECF1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86" creationId="{DB5E801A-AD21-4DEE-AAB7-6D66C59C8303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87" creationId="{D8EB4E7A-3323-49BB-BEB4-3B5D96FDBD7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88" creationId="{CB4ECA0D-383B-4E97-87DD-0C43E71515B7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89" creationId="{C44E693C-9750-4258-9715-D777EBA51C23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91" creationId="{5D74FF97-D842-4100-AE78-1BA79BA16180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92" creationId="{F4792196-DB0B-4B37-97B9-AFA03819A09F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93" creationId="{BEF5D257-1356-4269-A62F-3BE449695225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94" creationId="{9A94DAEE-8B6F-45BC-8C7C-08F939F1311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95" creationId="{F8C428E2-0A4D-4812-8AA5-D51398D83C83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96" creationId="{07D2AF62-45BA-48E1-A50B-BBFD38A90016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97" creationId="{A45AD2E8-EED9-4D54-B79E-0DC9ECD50E90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98" creationId="{948287EA-D2B1-4DC6-8F15-33D7257C235B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99" creationId="{2935D9E3-F623-41B6-87F4-DB9D29A95D81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00" creationId="{5F031E3B-19C7-40DF-8617-FC9D32C9B9AF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01" creationId="{90D7E03C-21CC-4B4A-80A1-104E960AD09A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02" creationId="{6AA9E83F-4710-4232-881F-826DC2FBD32B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03" creationId="{17A8121F-8E85-4BC2-B561-33B7DF8F5FCB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04" creationId="{0CFB4FAF-1A15-4050-8C80-53101AF17CB6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05" creationId="{30803A78-A6D8-4223-86EB-47BC44EB1CEF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06" creationId="{1ACAB095-9F73-479F-8FEA-8027E32D309A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07" creationId="{98AFBD38-A76E-4697-95DD-F5D62D9F0BCF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08" creationId="{1AFC5947-1EF2-4614-A0A0-474748BE4346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09" creationId="{272D73EE-10BF-4730-A4DE-C4C8C9CEB7CD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10" creationId="{3BD91727-BED3-4CA7-89EE-167BDE086AEC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11" creationId="{DCF50E49-50FE-49B4-8EC1-F2AF3D08ECE0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12" creationId="{31566689-8A6B-4165-9A81-7FFD356C36C3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13" creationId="{686AF130-F1E0-4C72-91B7-1B01B77DDD1A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14" creationId="{AC61F2C5-E809-4C1C-BA02-2EB4739F98AA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15" creationId="{897023F5-655D-47AF-AB82-10FDA5C64E36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16" creationId="{FC5DD230-1A5F-4AEE-B7C7-AE523C4FB031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17" creationId="{64B652BC-C1E7-4BE7-B81E-F08E93FECF1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18" creationId="{4505DC01-AC40-49B0-90FF-4388479D0CFD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19" creationId="{8460E034-5692-4BDA-8021-1F8CAB319B0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20" creationId="{896DE289-9ED3-4605-8EBA-CA5A24DF2E0B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21" creationId="{F8EE8238-863B-47D0-BFCD-F79396396FBE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22" creationId="{A1A8E1ED-75A3-4302-8F3D-68F49C9D5574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23" creationId="{64135DD7-D4B5-4FDD-B392-F88B1E4797A7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24" creationId="{B18548C4-8588-41D6-A419-9B8CE19871C9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25" creationId="{829750A1-3675-4886-BD7A-CFF2FE8FD9CA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26" creationId="{06FB0806-F1FC-4DA8-9378-4DF0DFCA894E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27" creationId="{D412B3B1-4D14-4CEF-9874-F55B8C270C41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28" creationId="{A65B8917-0440-4983-8871-E1DE169E7701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29" creationId="{8D35D81A-458F-4303-95A9-55D465B5718F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30" creationId="{0A28255A-BE83-4CF6-95C0-934AA5A2A4BB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31" creationId="{9B8637BA-ED6C-4A41-A4ED-3190FD9A06D8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32" creationId="{0A914ABE-9439-4AD7-8DDE-A686068C2857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33" creationId="{7C75C4ED-6CAA-45AE-A5A4-66510859407B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34" creationId="{D7531F67-0856-4ACB-B35E-FDBBB4752810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35" creationId="{FFF8865E-FE02-4F32-88A1-56CE724F3E68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36" creationId="{EA973D4D-832B-4E25-894E-6FA47B258218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38" creationId="{96199786-9B2C-444C-B86A-643B47143FF5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39" creationId="{5424B20E-607B-454C-937F-A2E2EE8BBF38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40" creationId="{C1A0F48D-1401-45C9-9F08-72A6CC29757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41" creationId="{A4934F88-C2F1-4E09-892B-B35BD57874C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46" creationId="{A68CDF91-CEF9-4480-AA19-DC364D355AA6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50" creationId="{A3FE0E27-89C7-44A6-91C7-1D09C648CEAF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51" creationId="{0592A6E3-F9F9-4B87-948F-69F20CDDBA3E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52" creationId="{FB363770-E1FE-4F1D-A07D-B6D1D0FCE641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53" creationId="{491B51DE-9491-4D02-B306-E0BB0F571544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54" creationId="{AA50391E-A565-4434-A281-40DDE16A833C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55" creationId="{7B741620-F28A-42E9-8B2C-089EA9E53A1F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56" creationId="{DD3D9BEA-00BE-4084-AC0A-1DFB9AD180C5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57" creationId="{FB11F462-BFB8-4EEB-9B9F-29E40F70B2A5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58" creationId="{BA53C6E6-B0E5-42A7-9821-BDD4E737C099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59" creationId="{64E50E54-2FA9-4425-B7C1-E98AFF15CB83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60" creationId="{9EA1411F-64DA-4263-98FC-E3190BA01C21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61" creationId="{D120F493-3D9D-4845-A695-038FF780595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62" creationId="{D78EDF82-5A10-4189-89BC-9CB20925EF1B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63" creationId="{01A5B853-B07F-45F3-B4DA-D2702D7B8A9D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64" creationId="{66F9953F-FCE0-4DE3-83D8-B565B01AF82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65" creationId="{8E3A11E1-F449-464A-B15D-50912439CE74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66" creationId="{4D758BD0-B2D3-4337-BA76-41CC588640D8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67" creationId="{A06F124D-2DF5-42D0-826D-FEFD3463CD7D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68" creationId="{350A4D1F-A143-4B08-AC78-365728C954FD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69" creationId="{04D8B99D-61B6-4780-BD35-642160E03A57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70" creationId="{649B30B6-A9D0-43F6-939A-4A1EDF5C4C7B}"/>
          </ac:spMkLst>
        </pc:spChg>
        <pc:spChg chg="add 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71" creationId="{E0B7A440-FE2C-4A43-881D-0CCC8D896608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73" creationId="{48BF6A44-42E6-4F86-8318-0E2B42E4445B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74" creationId="{E14AB206-3E73-4A06-AC22-C0075A312782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75" creationId="{832370B8-3CAC-443E-A02E-946A4905205E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76" creationId="{E894023C-BD03-4FC6-9ADF-3DD05FBFEC33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77" creationId="{D1B9C937-2860-4A64-A391-40CDA2AF37A5}"/>
          </ac:spMkLst>
        </pc:spChg>
        <pc:spChg chg="mod">
          <ac:chgData name="Wesonga, Marvin" userId="0519ed4a-607c-4f9c-861a-e689448587d0" providerId="ADAL" clId="{613AAC3F-6E02-4073-97F5-749D8B8B8EA1}" dt="2022-04-06T17:29:03.878" v="757"/>
          <ac:spMkLst>
            <pc:docMk/>
            <pc:sldMk cId="2670550299" sldId="2147470450"/>
            <ac:spMk id="178" creationId="{59A7C8F7-C9C3-4C43-8BC1-A7AB1097EB25}"/>
          </ac:spMkLst>
        </pc:spChg>
        <pc:grpChg chg="del">
          <ac:chgData name="Wesonga, Marvin" userId="0519ed4a-607c-4f9c-861a-e689448587d0" providerId="ADAL" clId="{613AAC3F-6E02-4073-97F5-749D8B8B8EA1}" dt="2022-04-06T17:28:52.233" v="756" actId="478"/>
          <ac:grpSpMkLst>
            <pc:docMk/>
            <pc:sldMk cId="2670550299" sldId="2147470450"/>
            <ac:grpSpMk id="6" creationId="{739FE10E-4AB4-432A-890F-092782EF70CA}"/>
          </ac:grpSpMkLst>
        </pc:grpChg>
        <pc:grpChg chg="del">
          <ac:chgData name="Wesonga, Marvin" userId="0519ed4a-607c-4f9c-861a-e689448587d0" providerId="ADAL" clId="{613AAC3F-6E02-4073-97F5-749D8B8B8EA1}" dt="2022-04-06T17:28:52.233" v="756" actId="478"/>
          <ac:grpSpMkLst>
            <pc:docMk/>
            <pc:sldMk cId="2670550299" sldId="2147470450"/>
            <ac:grpSpMk id="15" creationId="{017674AC-63D8-46A0-BCF0-D7AC4C511CB1}"/>
          </ac:grpSpMkLst>
        </pc:grpChg>
        <pc:grpChg chg="add 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42" creationId="{387D65F7-2763-4FF4-9061-DE907B287FD4}"/>
          </ac:grpSpMkLst>
        </pc:grpChg>
        <pc:grpChg chg="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44" creationId="{8C7C7468-D75B-4DFD-B1C9-426F5EE83DFA}"/>
          </ac:grpSpMkLst>
        </pc:grpChg>
        <pc:grpChg chg="add 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85" creationId="{DB92CC23-6F70-459E-8F45-22BEB0484F52}"/>
          </ac:grpSpMkLst>
        </pc:grpChg>
        <pc:grpChg chg="add 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90" creationId="{105E7AFE-C027-433F-8B33-7A88046911C3}"/>
          </ac:grpSpMkLst>
        </pc:grpChg>
        <pc:grpChg chg="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137" creationId="{3F253BC4-2F59-4005-A8BA-5CB965A9C106}"/>
          </ac:grpSpMkLst>
        </pc:grpChg>
        <pc:grpChg chg="add 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142" creationId="{8AE486CC-5614-4F66-9216-0D6B0C200622}"/>
          </ac:grpSpMkLst>
        </pc:grpChg>
        <pc:grpChg chg="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143" creationId="{0C28E5A7-2DC6-41AA-A73A-7D49F9701DA2}"/>
          </ac:grpSpMkLst>
        </pc:grpChg>
        <pc:grpChg chg="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144" creationId="{B9C20F37-EE38-42D8-A6D7-2B2AA99C79A6}"/>
          </ac:grpSpMkLst>
        </pc:grpChg>
        <pc:grpChg chg="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145" creationId="{BC043B17-400C-4A1B-843B-FC6CFDBC835F}"/>
          </ac:grpSpMkLst>
        </pc:grpChg>
        <pc:grpChg chg="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147" creationId="{ECA4F263-DA68-4040-B996-62868C9F75E5}"/>
          </ac:grpSpMkLst>
        </pc:grpChg>
        <pc:grpChg chg="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148" creationId="{F6A80B84-C089-4860-B8C7-E84CDBF01F41}"/>
          </ac:grpSpMkLst>
        </pc:grpChg>
        <pc:grpChg chg="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149" creationId="{0E63170F-ADEC-474C-A352-F8AA5ED437B1}"/>
          </ac:grpSpMkLst>
        </pc:grpChg>
        <pc:grpChg chg="add mod">
          <ac:chgData name="Wesonga, Marvin" userId="0519ed4a-607c-4f9c-861a-e689448587d0" providerId="ADAL" clId="{613AAC3F-6E02-4073-97F5-749D8B8B8EA1}" dt="2022-04-06T17:29:03.878" v="757"/>
          <ac:grpSpMkLst>
            <pc:docMk/>
            <pc:sldMk cId="2670550299" sldId="2147470450"/>
            <ac:grpSpMk id="172" creationId="{90313B3C-3F8C-4157-904D-FEA25BA83B3E}"/>
          </ac:grpSpMkLst>
        </pc:grpChg>
        <pc:graphicFrameChg chg="add mod">
          <ac:chgData name="Wesonga, Marvin" userId="0519ed4a-607c-4f9c-861a-e689448587d0" providerId="ADAL" clId="{613AAC3F-6E02-4073-97F5-749D8B8B8EA1}" dt="2022-04-06T17:29:03.878" v="757"/>
          <ac:graphicFrameMkLst>
            <pc:docMk/>
            <pc:sldMk cId="2670550299" sldId="2147470450"/>
            <ac:graphicFrameMk id="41" creationId="{4367BA89-6459-4A8D-AB49-2768C25168E5}"/>
          </ac:graphicFrameMkLst>
        </pc:graphicFrameChg>
        <pc:picChg chg="add mod">
          <ac:chgData name="Wesonga, Marvin" userId="0519ed4a-607c-4f9c-861a-e689448587d0" providerId="ADAL" clId="{613AAC3F-6E02-4073-97F5-749D8B8B8EA1}" dt="2022-04-06T17:29:03.878" v="757"/>
          <ac:picMkLst>
            <pc:docMk/>
            <pc:sldMk cId="2670550299" sldId="2147470450"/>
            <ac:picMk id="179" creationId="{AC1AB7C1-CC9C-47CA-89C5-B5E635BA440E}"/>
          </ac:picMkLst>
        </pc:picChg>
        <pc:picChg chg="add mod">
          <ac:chgData name="Wesonga, Marvin" userId="0519ed4a-607c-4f9c-861a-e689448587d0" providerId="ADAL" clId="{613AAC3F-6E02-4073-97F5-749D8B8B8EA1}" dt="2022-04-06T17:29:03.878" v="757"/>
          <ac:picMkLst>
            <pc:docMk/>
            <pc:sldMk cId="2670550299" sldId="2147470450"/>
            <ac:picMk id="180" creationId="{CB4B1304-733B-4D83-B564-562F29E1E99F}"/>
          </ac:picMkLst>
        </pc:picChg>
        <pc:cxnChg chg="del">
          <ac:chgData name="Wesonga, Marvin" userId="0519ed4a-607c-4f9c-861a-e689448587d0" providerId="ADAL" clId="{613AAC3F-6E02-4073-97F5-749D8B8B8EA1}" dt="2022-04-06T17:28:52.233" v="756" actId="478"/>
          <ac:cxnSpMkLst>
            <pc:docMk/>
            <pc:sldMk cId="2670550299" sldId="2147470450"/>
            <ac:cxnSpMk id="38" creationId="{4D87DFA4-A4EE-4D06-9EF6-20FBC1946BAF}"/>
          </ac:cxnSpMkLst>
        </pc:cxnChg>
        <pc:cxnChg chg="del">
          <ac:chgData name="Wesonga, Marvin" userId="0519ed4a-607c-4f9c-861a-e689448587d0" providerId="ADAL" clId="{613AAC3F-6E02-4073-97F5-749D8B8B8EA1}" dt="2022-04-06T17:28:52.233" v="756" actId="478"/>
          <ac:cxnSpMkLst>
            <pc:docMk/>
            <pc:sldMk cId="2670550299" sldId="2147470450"/>
            <ac:cxnSpMk id="39" creationId="{BA8C2251-A379-4D1C-93ED-B84134FFE529}"/>
          </ac:cxnSpMkLst>
        </pc:cxnChg>
        <pc:cxnChg chg="del">
          <ac:chgData name="Wesonga, Marvin" userId="0519ed4a-607c-4f9c-861a-e689448587d0" providerId="ADAL" clId="{613AAC3F-6E02-4073-97F5-749D8B8B8EA1}" dt="2022-04-06T17:28:52.233" v="756" actId="478"/>
          <ac:cxnSpMkLst>
            <pc:docMk/>
            <pc:sldMk cId="2670550299" sldId="2147470450"/>
            <ac:cxnSpMk id="40" creationId="{439C037D-02E6-4E60-AE98-A4DD8A2F6231}"/>
          </ac:cxnSpMkLst>
        </pc:cxnChg>
      </pc:sldChg>
      <pc:sldChg chg="addSp delSp modSp add mod">
        <pc:chgData name="Wesonga, Marvin" userId="0519ed4a-607c-4f9c-861a-e689448587d0" providerId="ADAL" clId="{613AAC3F-6E02-4073-97F5-749D8B8B8EA1}" dt="2022-04-06T17:41:53.396" v="944" actId="14100"/>
        <pc:sldMkLst>
          <pc:docMk/>
          <pc:sldMk cId="2999886495" sldId="2147470451"/>
        </pc:sldMkLst>
        <pc:spChg chg="mod">
          <ac:chgData name="Wesonga, Marvin" userId="0519ed4a-607c-4f9c-861a-e689448587d0" providerId="ADAL" clId="{613AAC3F-6E02-4073-97F5-749D8B8B8EA1}" dt="2022-04-06T17:31:06.115" v="816" actId="20577"/>
          <ac:spMkLst>
            <pc:docMk/>
            <pc:sldMk cId="2999886495" sldId="2147470451"/>
            <ac:spMk id="5" creationId="{6F3092E4-5859-4104-89A9-5564320ACBD7}"/>
          </ac:spMkLst>
        </pc:spChg>
        <pc:spChg chg="del">
          <ac:chgData name="Wesonga, Marvin" userId="0519ed4a-607c-4f9c-861a-e689448587d0" providerId="ADAL" clId="{613AAC3F-6E02-4073-97F5-749D8B8B8EA1}" dt="2022-04-06T17:31:10.149" v="817" actId="478"/>
          <ac:spMkLst>
            <pc:docMk/>
            <pc:sldMk cId="2999886495" sldId="2147470451"/>
            <ac:spMk id="171" creationId="{E0B7A440-FE2C-4A43-881D-0CCC8D896608}"/>
          </ac:spMkLst>
        </pc:spChg>
        <pc:spChg chg="add mod">
          <ac:chgData name="Wesonga, Marvin" userId="0519ed4a-607c-4f9c-861a-e689448587d0" providerId="ADAL" clId="{613AAC3F-6E02-4073-97F5-749D8B8B8EA1}" dt="2022-04-06T17:37:54.336" v="888" actId="1076"/>
          <ac:spMkLst>
            <pc:docMk/>
            <pc:sldMk cId="2999886495" sldId="2147470451"/>
            <ac:spMk id="184" creationId="{D275BF73-C7B8-4AC2-B7E1-0B3F5BD773BA}"/>
          </ac:spMkLst>
        </pc:spChg>
        <pc:spChg chg="add mod">
          <ac:chgData name="Wesonga, Marvin" userId="0519ed4a-607c-4f9c-861a-e689448587d0" providerId="ADAL" clId="{613AAC3F-6E02-4073-97F5-749D8B8B8EA1}" dt="2022-04-06T17:37:54.336" v="888" actId="1076"/>
          <ac:spMkLst>
            <pc:docMk/>
            <pc:sldMk cId="2999886495" sldId="2147470451"/>
            <ac:spMk id="185" creationId="{061DF66E-9AA6-4F90-8A0F-A534DB053B5A}"/>
          </ac:spMkLst>
        </pc:spChg>
        <pc:spChg chg="add del mod">
          <ac:chgData name="Wesonga, Marvin" userId="0519ed4a-607c-4f9c-861a-e689448587d0" providerId="ADAL" clId="{613AAC3F-6E02-4073-97F5-749D8B8B8EA1}" dt="2022-04-06T17:35:57.367" v="876" actId="478"/>
          <ac:spMkLst>
            <pc:docMk/>
            <pc:sldMk cId="2999886495" sldId="2147470451"/>
            <ac:spMk id="187" creationId="{2F04A778-10BF-4022-A4AD-6B8575DEEF59}"/>
          </ac:spMkLst>
        </pc:spChg>
        <pc:spChg chg="add del mod">
          <ac:chgData name="Wesonga, Marvin" userId="0519ed4a-607c-4f9c-861a-e689448587d0" providerId="ADAL" clId="{613AAC3F-6E02-4073-97F5-749D8B8B8EA1}" dt="2022-04-06T17:36:00.432" v="877" actId="478"/>
          <ac:spMkLst>
            <pc:docMk/>
            <pc:sldMk cId="2999886495" sldId="2147470451"/>
            <ac:spMk id="188" creationId="{52BBFD4E-C224-41F8-A8FA-D065BD616D4E}"/>
          </ac:spMkLst>
        </pc:spChg>
        <pc:spChg chg="add mod">
          <ac:chgData name="Wesonga, Marvin" userId="0519ed4a-607c-4f9c-861a-e689448587d0" providerId="ADAL" clId="{613AAC3F-6E02-4073-97F5-749D8B8B8EA1}" dt="2022-04-06T17:41:53.396" v="944" actId="14100"/>
          <ac:spMkLst>
            <pc:docMk/>
            <pc:sldMk cId="2999886495" sldId="2147470451"/>
            <ac:spMk id="189" creationId="{7544DD6C-1D8C-49A3-A380-ACA1CD8E729B}"/>
          </ac:spMkLst>
        </pc:spChg>
        <pc:spChg chg="add mod">
          <ac:chgData name="Wesonga, Marvin" userId="0519ed4a-607c-4f9c-861a-e689448587d0" providerId="ADAL" clId="{613AAC3F-6E02-4073-97F5-749D8B8B8EA1}" dt="2022-04-06T17:39:50.417" v="926" actId="14100"/>
          <ac:spMkLst>
            <pc:docMk/>
            <pc:sldMk cId="2999886495" sldId="2147470451"/>
            <ac:spMk id="190" creationId="{50BF7120-59D7-47B7-A35F-D044E0312B6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193" creationId="{0E5EB830-178A-4BC5-930E-CA9EDE91325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06" creationId="{325C67F8-8FB0-40F6-A67D-A622885F6C4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07" creationId="{55AA359C-0D99-47D3-8A52-041C8F40840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08" creationId="{40CBAD2B-194C-47D8-8B15-0F77F1895FC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09" creationId="{B3860C86-2E6D-4A4E-9644-EFD6FB3DC39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10" creationId="{67231914-D0B3-46BC-8276-29C4ED3C1D7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11" creationId="{04207683-B2A5-4E6B-BDFE-3CE373FFE8F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12" creationId="{FCFAAA9D-4A00-4421-A7CD-52A3B5EDFC3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13" creationId="{2E26CC4A-4AE6-40A6-9FC3-EF42DEF95DE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14" creationId="{64B21AC2-0937-43A1-94D6-7F832D06952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15" creationId="{78D43CD2-4032-4D26-8FEF-4337711E6CA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16" creationId="{EB9F91FD-4F9E-4508-B4E2-E1094BAFD05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17" creationId="{054D4C77-FD47-42D3-9DC8-0671815CB55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18" creationId="{88DC5BF6-C5CB-45A9-96E8-A7AA53FA2D1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19" creationId="{CE9CFA0E-8F2F-433C-9905-012DE1209B9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20" creationId="{68D34ECF-F108-45BB-8186-043CE354F60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21" creationId="{86BDE981-8F8F-47DE-89D5-C4212203C87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22" creationId="{7DFF116D-5C1C-42EF-9CB9-FE4410FC04F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23" creationId="{CE0EE8D1-77B8-4A55-859E-F1B21BF56B4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24" creationId="{AA80DE49-16A1-4B85-96A0-F92B12A8C67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25" creationId="{F7BF8DBF-03A6-459B-95B5-3CBD4656960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26" creationId="{E9542709-081E-4EDC-9A57-3443E680448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27" creationId="{3EF020A2-BA8C-4A83-BF0A-055F2E36B56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28" creationId="{5C787CFB-9763-4AC3-9884-348E0A40E24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29" creationId="{2C8E216D-A2F2-41EA-AC2F-1D387367C43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30" creationId="{CB1E32DF-C92C-4527-AD7F-BE37EBBE280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31" creationId="{B2FBB9D0-3FDB-4015-BE54-9B546EC413A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32" creationId="{286D7238-1BFC-49D7-9A40-9DB4144B612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33" creationId="{17260C7C-C8DF-4480-860D-45482A6321E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34" creationId="{FA476B2A-AF7F-4499-A993-2AE8BC08670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35" creationId="{AC983710-DEC2-4379-9E11-D086AAECBFC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36" creationId="{C1318FD1-CABD-4373-BF46-7AEA749EC48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37" creationId="{560B3215-9FFD-4C96-A138-6C4713D6D03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38" creationId="{8084E151-912D-4EE1-B3D3-F6EF716EC95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39" creationId="{305C53AE-CA50-4BB3-9889-6E9FDC777B1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40" creationId="{81D5E740-451C-46B5-B59F-3760D85AEE1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41" creationId="{43FBC2D1-858B-4B08-8AA0-1CC97D021E7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42" creationId="{C2890D99-4E19-4E2A-8612-97966853B21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43" creationId="{C8455CCC-C2C8-4470-9019-9090B6FD28F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44" creationId="{BD73A991-EB36-48D2-B6E9-F0E55469A08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45" creationId="{38075D01-8D09-4F81-8387-7DB2B2D04D5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46" creationId="{556AFEB0-69DE-4349-B444-14DE5055938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47" creationId="{53F4A9D0-2892-4D8A-B0AB-195F0E31A18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51" creationId="{256837A1-2211-4725-9C71-DD80E328576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52" creationId="{673F9348-B73E-4664-8980-C084E4B512D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53" creationId="{7257A554-745A-4074-8F7C-DA650B1969D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54" creationId="{A6BDF33B-81C7-44E9-9170-D53B4D67214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55" creationId="{1D808A0E-3F78-41CD-B646-61EC2E98453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56" creationId="{C462620A-EBCC-4852-A1F4-C694B643C0A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57" creationId="{C39BD9D7-2F75-4C5F-8654-1AC6D84A19B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58" creationId="{07C3C09F-0558-4086-8CBC-0B13ADA0C86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59" creationId="{9AD42F30-615C-412F-9743-665C0B7909E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60" creationId="{63DA16D7-0057-4D20-B46A-7EA6A1927F2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61" creationId="{F7B620FB-9DFC-40D0-BDA5-885377E6AA9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62" creationId="{D840F292-3EEF-44CE-8341-2D1232991A8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63" creationId="{0883D6BE-2615-473A-BA34-D9B8230027A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64" creationId="{790854F9-A245-49E9-83D8-DFA116F7F67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65" creationId="{160EA264-8D7D-404E-9456-065660F0CBF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66" creationId="{E69D59C6-7E81-4618-A2CA-9AA3047B970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67" creationId="{2115A937-72EA-46B2-AFA5-0952701B320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68" creationId="{9E8E5A39-2B70-4FCC-9B16-DEBE4CAF9D5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69" creationId="{79A13E54-9498-4706-B0A1-3A823168E40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70" creationId="{8BEDBBFC-202A-47FE-A865-5A1F6A78A63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71" creationId="{0873570D-AFE7-4A5E-BC73-EFE69AD2E11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72" creationId="{C6D5E30A-76AB-4C78-8EDE-46A795CA99B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73" creationId="{BE8DF5A2-6652-4E1C-9550-ADC244F6B87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74" creationId="{07145FD7-BF25-4555-969A-D2FC22D9C50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75" creationId="{2F713317-7B38-46E9-BCCF-14CE4A25D64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76" creationId="{E54C6180-5DCA-4FCA-B532-71A1E51DA60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77" creationId="{E283A9AE-F41A-40A6-8E12-3E7DC9769A8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78" creationId="{68FB70C4-01B8-495D-B95F-5D3B76CC72E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79" creationId="{7086D498-9CD2-4E1E-9E59-77D21FCE45E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80" creationId="{206DDB02-C9A1-4E02-9A53-14231486743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81" creationId="{9F9DB798-F945-4BA3-8984-9980BE8CC34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82" creationId="{B7BB34EC-C8C8-4C8B-94A5-E8BAFC41069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83" creationId="{F66B6023-86EF-4043-A267-D41CD8A89C3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84" creationId="{AE60706A-566A-4801-BC7A-8588EF4138B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85" creationId="{0D347907-F388-4345-8E57-EE1E831DA48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86" creationId="{EF93EB44-EA02-458D-8EC2-07EDC42430C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87" creationId="{DBED1BCC-4B71-4E92-BF35-B8D269CB2BC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88" creationId="{65DECB9A-1540-4EEC-90AD-91C563350E4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89" creationId="{9D979224-EA0D-4439-9D45-F3AE2B44181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90" creationId="{AF784F0C-DBAC-4716-A5F6-5FB1EA56C75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91" creationId="{DBC4C211-4320-4596-AB86-B808C4FFB28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92" creationId="{0FD4EEBF-8D41-46C0-951D-F891D8E87B7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93" creationId="{216F9C3F-2654-4ED1-AEAB-A3A7D71FFBC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94" creationId="{B5046DC6-21CD-4D34-AE23-6BF5B974026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95" creationId="{9FDDFAA4-7507-4864-A0CE-9A5C77C4387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96" creationId="{1036E884-CC59-4D79-8EED-88B4BD62E42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97" creationId="{CD4CE3BB-44A2-474E-AD1A-C6E8976AA52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98" creationId="{07D76FC4-1097-42A5-AA4C-DEBE21897AB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299" creationId="{A2C8983B-B260-44A7-BDBA-45F80555082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00" creationId="{A517CE05-CBC0-42B3-84CC-8189C1F4FD8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01" creationId="{C25C46D8-3931-461E-BDD5-4FBF7540D3F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02" creationId="{B11AD783-65ED-4CDF-B58C-3981B652834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03" creationId="{71A6C5FA-4401-4DB7-A463-A0800EB5E0B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04" creationId="{9CA231FE-8A90-45FD-A91E-068F4FB4534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05" creationId="{1A480351-78E7-4AF6-AFBE-6CD6412F157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06" creationId="{2EDA0915-AC94-4CEB-9716-E34AAF9E390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07" creationId="{DB04593B-623A-4E89-8977-884537CF8E6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08" creationId="{C6B1141E-5C6C-4B14-B1F2-1C0FEA6059B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09" creationId="{4083B196-4D2C-44D0-8861-0C1995E983E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10" creationId="{7B225AEC-B6F8-4BD0-BFD0-675CC6BE156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11" creationId="{63C54A3D-FEF3-47FD-982A-A0E394FC20E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12" creationId="{3460A79F-9805-4A80-BBD2-6976DB8B173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13" creationId="{1EF7FADF-5692-42C0-887F-4A7561A0F70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14" creationId="{C53AC7E3-E323-445B-B9AE-4F44FCA4CDD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15" creationId="{1D9DED54-AF4C-4B1C-B2E6-B12B8F09DFA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16" creationId="{BEB6281A-88E0-43F8-81D4-C12BEB1D233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17" creationId="{479A9F76-EC27-4791-BC6C-9C51AB6714C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18" creationId="{EEA78745-771B-4137-96B4-1A6EECD47BB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19" creationId="{AACCB505-CF26-4A23-9F54-D3B41A7AD68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20" creationId="{2BE1E529-9A8C-4EDB-B7EC-C02DD8F93A0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21" creationId="{76A780B6-377B-4372-9A5D-CBF8E13AB1C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22" creationId="{B8A89477-CE22-4FD7-B333-59C8DC4B735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23" creationId="{5997D345-A142-4BC6-9B89-D24BD378489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24" creationId="{A8FC08CF-C89F-4BC8-A8B6-F309D31E232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25" creationId="{22A43674-56AB-4D9D-BA86-F6D63761CCD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26" creationId="{9704A1BF-E6C1-4205-9ABD-9FD28FB4E7A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27" creationId="{D6AF0F87-EBDB-450A-8373-BC90AE3E61C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30" creationId="{1AED28A3-14C4-4B20-8235-836AADB0319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31" creationId="{5268EA72-287B-4A06-89D9-0E9E9598C6E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32" creationId="{641BCA61-DFA8-48CB-88E0-3787970E7A8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33" creationId="{59E135BD-DB19-4283-BD80-5D405CB02EC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34" creationId="{9A0EAF5B-A51E-430D-84FC-28421AC6602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35" creationId="{728CCE9F-955E-4477-9634-CE1D38803E8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36" creationId="{7040B964-2EEE-475D-B46A-4159794BD18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37" creationId="{C4FAC884-7488-493A-BE4B-5BC490ECC1D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38" creationId="{3FD2342E-782B-4D82-A422-FC335CFFC2A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39" creationId="{58AABB29-5599-4037-A624-2CA0A85EB5C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40" creationId="{D447DE94-A459-44E5-9616-098F17E743A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41" creationId="{5944EFAD-AB00-47B7-9F87-DAC22873746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42" creationId="{8774E596-162E-42EC-A90E-C5385A27BE0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43" creationId="{78BFE99E-41E2-424A-8B30-531D87763C4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44" creationId="{106BE166-CB42-4539-B5A5-1A748907D89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45" creationId="{2A94F5C0-67A5-447E-A81F-645F30C5A56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46" creationId="{5185D147-FD30-4BEE-AB1E-2F4CAD01315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47" creationId="{13140D2A-1902-45F6-9A23-6D98F38E619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48" creationId="{50C5DED0-F82E-4DAA-83A6-A59E7FE24A1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49" creationId="{74BF6217-BDED-4F1B-A7D4-91B86627173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50" creationId="{622748AB-E91A-4DC8-9355-82618A5F555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51" creationId="{AE858E40-01C4-428A-9D8C-6D2A1192848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52" creationId="{D3A7D28D-A8F0-43D2-8452-5D4976D4777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53" creationId="{B2414348-DD08-4590-8279-ECE279164E1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54" creationId="{5E8A66EF-242D-48D8-B20F-3E372FD47D8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55" creationId="{46CD6E23-753C-4EC5-8FBC-9164E658E78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56" creationId="{EE2744D3-43D7-4E94-A940-673FE1ED03F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57" creationId="{B0AFFAB4-4DB8-4EF7-A5FD-9932F39BB84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58" creationId="{ABC515CD-72EE-4811-8DCC-208540B3FD4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59" creationId="{60972CAD-556C-4C5A-971D-A12F6545960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60" creationId="{B2C607AF-9425-4789-80A8-2EDD8E98E8B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61" creationId="{CDC67DB6-D1FE-41FD-8275-A7A897A2C1C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62" creationId="{7F64A66A-4F6F-4EE2-ADB3-3722C40714F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63" creationId="{7C588B84-491A-480A-8961-EE149EB7DEF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64" creationId="{859984D1-EE52-44F5-BCE2-5FAE3855F1D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65" creationId="{6E532B95-B666-4167-ABC1-BD6D5C7E30C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66" creationId="{23552082-1995-4AFC-9331-BA5525CED8B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67" creationId="{1EEC7D72-DA97-481B-875F-793318AD5AB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68" creationId="{18FAD175-1E10-44C7-A9FE-22EE940E18B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69" creationId="{E328E9EA-9587-46D3-A436-1F8AC96BC16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70" creationId="{39AC741C-09DB-4FDA-9770-CF803DCF4DD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71" creationId="{162CCC76-094A-4FE8-969D-0E3E7D85AB0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72" creationId="{7D95D5A8-5A59-4C0D-9070-947A24103CE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73" creationId="{AD52FDCC-2E0A-49D6-B363-ADED35ED8AA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74" creationId="{275FC34F-8587-4398-A5DA-4E40FCF08BF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75" creationId="{3B080B3A-8A4C-490E-ACA3-9B98BA82BD1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76" creationId="{974BCFFD-47F1-498F-A295-5AA43A5ED48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77" creationId="{44007516-FDE5-4D02-B240-CAA749C75CC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78" creationId="{E81CA916-A7AF-411D-8F87-DABBD99A68A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79" creationId="{2D7DBEEF-2674-4B93-9A6E-44B72E71760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80" creationId="{58FE11BD-D46A-4207-8237-D67B19366B6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81" creationId="{838C76EC-69CE-425C-B3D9-CB69A5D209E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82" creationId="{BFDF00CD-D63E-4AA5-95F6-954DB3DD335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83" creationId="{51669989-C122-422F-8DF7-F68842F12A9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84" creationId="{8A0D8445-39CA-42FD-8B22-28F99B1E75D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85" creationId="{AFAB547E-466E-4A9E-BA96-B43EEB15276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86" creationId="{17FAB417-E408-45BE-886E-C899889127B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87" creationId="{55B480FF-09F4-4970-A103-E36ABF6B46E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88" creationId="{B6D06CEA-349C-426F-AB46-9863785E3E4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89" creationId="{23F6731D-B970-4FAC-B67C-5CE5AF96B8A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90" creationId="{ECD9CD16-863C-429F-B034-6D9E16C461B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91" creationId="{A1B621FA-E8F2-4355-B678-06AEE953B7F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92" creationId="{8CF9DD79-4F66-4DA9-B105-AFB83EC4E34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93" creationId="{5A320B77-F68A-4D91-AAE1-0192F964153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94" creationId="{11CEC0B7-4BAA-4C09-8A2D-CFA0E20FC32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95" creationId="{2A0C2C78-263B-47EF-B527-67B27D87DF8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96" creationId="{29827FBC-FB21-4019-A705-378C518F11B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97" creationId="{9F2CD391-B888-4DBE-BE24-17F400A9358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98" creationId="{1F72EC8C-4493-4DBF-A32E-F7E9A7BA8ED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399" creationId="{93ECF169-729C-46B9-A4CF-24250CFB62A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00" creationId="{8AE8C556-D1C8-46C9-B9AD-F1055210432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01" creationId="{759915CE-3E2C-4216-B330-CA1C0789BD3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02" creationId="{E466B16D-38C3-4689-8065-B094AADE663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03" creationId="{F84DF20A-78D6-44C1-8EA0-8F10D8950CB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04" creationId="{3070A8FE-70EF-4F70-995C-6950114AF35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05" creationId="{66633903-5704-4192-BD52-868C96405C3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06" creationId="{E53DE3BE-B114-42E5-8316-876F0963898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07" creationId="{25995116-534B-43BB-AB0B-1345E3C2328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08" creationId="{EA670250-2953-4435-8248-C6AF6CF1868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09" creationId="{098776BF-0725-4062-9616-E3256ACCEC5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10" creationId="{5E762F8D-2F3E-4DB3-A4D5-6558D352CEF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11" creationId="{3B837A85-8D9D-45B9-8A53-AD97F8499EB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12" creationId="{1CE0B69D-DFC6-4518-A6FB-BD48B66CE9B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13" creationId="{943A4E01-39BD-479A-8485-18CB673BA4E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14" creationId="{342937AF-40D9-49F5-BCD3-A8709742B74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15" creationId="{5ABF2DE6-C6D7-4A1A-9CD5-99FD1782E41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16" creationId="{F4CB021A-5638-4F85-86E5-BE0161F4A05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17" creationId="{935503DC-0BD9-4B41-8B59-F715C14493A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18" creationId="{E893AC81-922E-4EFA-B268-BCA8E6C6D16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19" creationId="{33154B5C-7A7B-450F-8792-E4B6F027659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20" creationId="{1E114C8A-BAD9-45BA-AD7E-1FBF1926D84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21" creationId="{58F06624-F945-4DF0-AFDA-22DDB9F1825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22" creationId="{D6452229-AA4D-4FC7-A9B8-115A39B3106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23" creationId="{BC53127D-8D31-4347-946D-64F8FC87A71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24" creationId="{80E864AC-B38F-41E4-8860-987D4760626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25" creationId="{CF5B7E60-18F5-485F-BEF2-A21D2765B02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26" creationId="{51AE259A-7775-4DAB-A921-46AADCE05AF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27" creationId="{BB20AF8E-DD0B-46DD-A980-C3E9CAF337A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28" creationId="{FBC8CFB6-2A29-4754-8DC6-7189BA9BF68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29" creationId="{226CD0E2-1B30-4594-8A8C-EDF1E9C861D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30" creationId="{529A6786-48CC-4FEF-9751-41C1462EB3C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31" creationId="{793F2310-64B1-401A-96C8-0844659C763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32" creationId="{568E49BB-814C-4387-9A24-CF292F2922F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33" creationId="{FF832FF7-0631-4725-8777-8C4A8C1A4FD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34" creationId="{A72749A0-8A40-40D6-96EB-12F094C74D7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35" creationId="{08AB0DD2-7209-40B3-AFD3-DE974ADA6A3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36" creationId="{B18BC5C0-7F0D-4BB1-9CBC-7644985967F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37" creationId="{9E78D527-8E88-4396-99FA-64CE2E04633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38" creationId="{D3F3C812-204C-498E-9635-8B2BEB36B74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39" creationId="{5CAAB157-20E2-49B2-BBAA-16E0A5B2DF1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40" creationId="{59CB87F2-652E-43A1-9948-6E92953A4DB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41" creationId="{3D967AE2-1218-4E4D-A127-6D459E30EF1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42" creationId="{4844991A-AF0F-4279-ABA4-6C7945674C1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45" creationId="{ECA6B5D1-E095-42DA-8ADA-85E225DC86B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46" creationId="{B2D012C3-3B7E-4926-8F73-87FCCEA0334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47" creationId="{CE5FEE3E-1D70-4B12-A176-AC2D6C3E452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48" creationId="{22C572BE-B054-446F-9B28-3D327E3D31E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49" creationId="{D4486D7C-E4F2-4684-8C57-CCB170F6604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50" creationId="{B2090F52-DEC9-49F8-BD28-B6C49A41F89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51" creationId="{01483C93-4D30-4691-A1BE-9135C437272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52" creationId="{878FC471-B7D4-407F-841A-CD4E029EF7C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53" creationId="{CC4FC26A-5425-4DD6-A02E-CC8D81085DA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54" creationId="{4EF455BD-1A81-4B00-A2B6-2DA5DADDB76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55" creationId="{A5C3BD56-8D8F-4007-BC2B-7587239E49A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56" creationId="{A4F9E458-382A-4CAB-A454-A5A323791A2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57" creationId="{432925D6-974C-40E2-83BF-4F10CACD7E8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58" creationId="{B44346ED-1DB9-4595-8561-AC392BEA54D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59" creationId="{A86A3CF4-6D45-4E80-99EE-BE4D75CF175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60" creationId="{30925DEC-8566-4A23-AC9A-551F275FF32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61" creationId="{DD65AA2E-5872-4C9A-AD23-4E6C724F2E5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62" creationId="{AB9B4331-DED4-40A8-93AE-8730A88D5CC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63" creationId="{D7E504BD-B01A-45EB-8CA5-FCBC0FBE8A3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64" creationId="{CA9E6BAE-015E-4E34-B19D-4D02E539843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65" creationId="{19445E5E-9F1D-46B7-B71A-DF5D9D55478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66" creationId="{5DC0DBA9-A123-4F5A-9391-C607E6E275A4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67" creationId="{38B0BE9D-37E0-4B5E-9A1A-A520A341624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68" creationId="{7D1BF95B-D6BE-4B74-B4F1-DDE157DC593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69" creationId="{D94C9141-E4E2-4D99-BDDD-D9B56C80D3D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70" creationId="{ABE74D6A-3B04-44A4-B1F0-C5E2A3E40B9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71" creationId="{4F500FCD-3817-4A90-A9C6-123FDEDF844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72" creationId="{485D41BF-D4B3-458D-80AF-C4F109DFE56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73" creationId="{D9C019D6-FC85-4B0B-820B-239F8ABC482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74" creationId="{7863C758-6028-433B-B1EB-12B33C91F3F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75" creationId="{044AEA2A-E411-4668-A308-77C07DE651D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76" creationId="{9B805098-152F-4954-BC87-BB2D8A76861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77" creationId="{B97C2110-1CAD-4A62-85CD-8FB255453F8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78" creationId="{54839D29-7BD3-4F17-A0FF-59CD65B6D92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79" creationId="{5699AB9E-4C25-41A6-B78B-8C17C5D39BE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80" creationId="{0E76F4AF-A1C5-4ED3-8A2E-C8B6E3657A0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81" creationId="{533F0BFE-E162-43E5-9350-0B9846E1088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82" creationId="{E6DC4165-E175-4EAD-BB34-70B57C47D20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83" creationId="{004784A4-F975-4696-8FC3-AE43DD87E18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84" creationId="{CEB27366-B3C3-48E8-A0A6-54BE26924937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85" creationId="{F3F290FC-77AE-4E70-93C4-054D0E5B3F0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86" creationId="{87EA293B-70DC-4924-AA80-F87557FA04F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87" creationId="{9372B484-F1C1-4AD7-B1CB-88EC7ECE45C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88" creationId="{12BA2526-ADB2-49E7-8FB3-CF1027A0621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89" creationId="{B354B02A-99D2-436E-8011-62420536289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90" creationId="{B73383BE-482A-4E09-833D-F0DAEDCCEBD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91" creationId="{EB5A4E40-B565-4385-88C0-34B6965760E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92" creationId="{7ACB6299-7127-41B9-BED8-F5AFEEF27DE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93" creationId="{F02225DC-23FD-4611-85DA-C1369FB13BB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94" creationId="{495DC1F8-C3F6-412C-B818-CE92FB8697D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95" creationId="{7BC8AE39-BDB9-48D4-B774-D0E59223651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96" creationId="{DF9500F1-31A0-4A1E-8054-0FB519376EB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97" creationId="{E0F4FDF3-D606-4FFC-8CB2-3823E58D0B22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98" creationId="{5025B5DB-4963-4864-B93E-9616F813AE6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499" creationId="{919008D8-D49E-427A-AAB8-D35429404D96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00" creationId="{1A32C25C-349D-4283-A84F-0CE91B22C198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01" creationId="{57B23718-72B3-49BB-A00E-2E8DE5A6547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02" creationId="{FE6A8D54-9D1E-4687-9FD4-68C231E7E0C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03" creationId="{3187E10D-4A0A-488F-B34B-7273074B494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04" creationId="{D62BB407-EE25-43D3-84EF-B3952AECFC0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05" creationId="{3FC928FF-6478-4F58-B773-24F295908E7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06" creationId="{FD3C131F-A840-4579-A2C4-8B3B1B9169E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07" creationId="{2E818F92-3F45-4B4C-95A0-6F2DA35E572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08" creationId="{6AB58022-239A-43A9-96E5-D9FA6193D36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09" creationId="{8DBE9315-0907-4339-AA6C-06DE464BA54F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10" creationId="{125D15CA-71AD-49CB-8DA2-F0A32E529950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11" creationId="{DA5E6C2E-3A2C-4F7F-8F8E-AB88D8E01331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12" creationId="{5691EF37-122A-42CA-B686-316154673C5A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13" creationId="{961C33F6-CEA9-496B-BB9A-D8B64FAFA72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14" creationId="{FF48778F-E5FC-4FD8-9C10-606FFBB20C65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15" creationId="{7915977E-8EDC-496B-9569-5878B9AA5B6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16" creationId="{DDF4E9A4-1BCD-460C-91CB-58F29A7B2EF9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17" creationId="{6BB462F2-0F80-494E-8426-1E8891B5BA2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18" creationId="{5DD649FE-102E-4372-A332-8F6E021F8DD3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19" creationId="{5800A0C8-6FCF-4A7A-8181-A28508C67EC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20" creationId="{7EA318A9-8078-4222-858B-3DE5131C82EC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21" creationId="{5C116820-A462-4604-8D74-A8F9864AEECE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22" creationId="{430B4AF6-C64C-4521-BD62-35E88CB19CB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23" creationId="{E9301386-2B3F-41F0-B808-5A6532808B6B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24" creationId="{254188F9-1CE9-41D0-9C23-F38C5A48B32D}"/>
          </ac:spMkLst>
        </pc:spChg>
        <pc:spChg chg="mod">
          <ac:chgData name="Wesonga, Marvin" userId="0519ed4a-607c-4f9c-861a-e689448587d0" providerId="ADAL" clId="{613AAC3F-6E02-4073-97F5-749D8B8B8EA1}" dt="2022-04-06T17:34:08.626" v="856" actId="1076"/>
          <ac:spMkLst>
            <pc:docMk/>
            <pc:sldMk cId="2999886495" sldId="2147470451"/>
            <ac:spMk id="525" creationId="{1FADFB8D-BB40-474E-B102-8F1C5364EFC7}"/>
          </ac:spMkLst>
        </pc:spChg>
        <pc:spChg chg="add mod">
          <ac:chgData name="Wesonga, Marvin" userId="0519ed4a-607c-4f9c-861a-e689448587d0" providerId="ADAL" clId="{613AAC3F-6E02-4073-97F5-749D8B8B8EA1}" dt="2022-04-06T17:39:07.021" v="897" actId="1076"/>
          <ac:spMkLst>
            <pc:docMk/>
            <pc:sldMk cId="2999886495" sldId="2147470451"/>
            <ac:spMk id="526" creationId="{B0CE88EF-FB7A-4A27-93BC-A77157B7019F}"/>
          </ac:spMkLst>
        </pc:spChg>
        <pc:spChg chg="add mod">
          <ac:chgData name="Wesonga, Marvin" userId="0519ed4a-607c-4f9c-861a-e689448587d0" providerId="ADAL" clId="{613AAC3F-6E02-4073-97F5-749D8B8B8EA1}" dt="2022-04-06T17:39:02.410" v="896" actId="1076"/>
          <ac:spMkLst>
            <pc:docMk/>
            <pc:sldMk cId="2999886495" sldId="2147470451"/>
            <ac:spMk id="527" creationId="{D603D49F-C548-4965-83F7-7F8A6ABFBA79}"/>
          </ac:spMkLst>
        </pc:spChg>
        <pc:spChg chg="add mod">
          <ac:chgData name="Wesonga, Marvin" userId="0519ed4a-607c-4f9c-861a-e689448587d0" providerId="ADAL" clId="{613AAC3F-6E02-4073-97F5-749D8B8B8EA1}" dt="2022-04-06T17:40:45.028" v="940" actId="1076"/>
          <ac:spMkLst>
            <pc:docMk/>
            <pc:sldMk cId="2999886495" sldId="2147470451"/>
            <ac:spMk id="528" creationId="{8A4B2C61-3554-4807-B472-58F3073FCDE3}"/>
          </ac:spMkLst>
        </pc:spChg>
        <pc:grpChg chg="del">
          <ac:chgData name="Wesonga, Marvin" userId="0519ed4a-607c-4f9c-861a-e689448587d0" providerId="ADAL" clId="{613AAC3F-6E02-4073-97F5-749D8B8B8EA1}" dt="2022-04-06T17:31:10.149" v="817" actId="478"/>
          <ac:grpSpMkLst>
            <pc:docMk/>
            <pc:sldMk cId="2999886495" sldId="2147470451"/>
            <ac:grpSpMk id="42" creationId="{387D65F7-2763-4FF4-9061-DE907B287FD4}"/>
          </ac:grpSpMkLst>
        </pc:grpChg>
        <pc:grpChg chg="del">
          <ac:chgData name="Wesonga, Marvin" userId="0519ed4a-607c-4f9c-861a-e689448587d0" providerId="ADAL" clId="{613AAC3F-6E02-4073-97F5-749D8B8B8EA1}" dt="2022-04-06T17:31:10.149" v="817" actId="478"/>
          <ac:grpSpMkLst>
            <pc:docMk/>
            <pc:sldMk cId="2999886495" sldId="2147470451"/>
            <ac:grpSpMk id="85" creationId="{DB92CC23-6F70-459E-8F45-22BEB0484F52}"/>
          </ac:grpSpMkLst>
        </pc:grpChg>
        <pc:grpChg chg="del">
          <ac:chgData name="Wesonga, Marvin" userId="0519ed4a-607c-4f9c-861a-e689448587d0" providerId="ADAL" clId="{613AAC3F-6E02-4073-97F5-749D8B8B8EA1}" dt="2022-04-06T17:31:10.149" v="817" actId="478"/>
          <ac:grpSpMkLst>
            <pc:docMk/>
            <pc:sldMk cId="2999886495" sldId="2147470451"/>
            <ac:grpSpMk id="90" creationId="{105E7AFE-C027-433F-8B33-7A88046911C3}"/>
          </ac:grpSpMkLst>
        </pc:grpChg>
        <pc:grpChg chg="del">
          <ac:chgData name="Wesonga, Marvin" userId="0519ed4a-607c-4f9c-861a-e689448587d0" providerId="ADAL" clId="{613AAC3F-6E02-4073-97F5-749D8B8B8EA1}" dt="2022-04-06T17:31:10.149" v="817" actId="478"/>
          <ac:grpSpMkLst>
            <pc:docMk/>
            <pc:sldMk cId="2999886495" sldId="2147470451"/>
            <ac:grpSpMk id="142" creationId="{8AE486CC-5614-4F66-9216-0D6B0C200622}"/>
          </ac:grpSpMkLst>
        </pc:grpChg>
        <pc:grpChg chg="del">
          <ac:chgData name="Wesonga, Marvin" userId="0519ed4a-607c-4f9c-861a-e689448587d0" providerId="ADAL" clId="{613AAC3F-6E02-4073-97F5-749D8B8B8EA1}" dt="2022-04-06T17:31:10.149" v="817" actId="478"/>
          <ac:grpSpMkLst>
            <pc:docMk/>
            <pc:sldMk cId="2999886495" sldId="2147470451"/>
            <ac:grpSpMk id="172" creationId="{90313B3C-3F8C-4157-904D-FEA25BA83B3E}"/>
          </ac:grpSpMkLst>
        </pc:grpChg>
        <pc:grpChg chg="add 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191" creationId="{0493B988-6DF8-434F-8A4E-BB09EA0C757E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192" creationId="{4700DB8D-81C0-4B7E-BE27-F49A906458A1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194" creationId="{E773FFC0-4FB9-4C52-A27D-A1AE69550FC1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195" creationId="{BA073899-0B57-457C-8C88-D8CE18E1390A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196" creationId="{CF92E9E2-A7DE-4A20-AC82-FBB2070C2EF4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197" creationId="{302ADA9B-0F0E-459E-9B4B-B848394AC544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198" creationId="{A65AC0C5-7E37-49B2-B4BC-E20E42B050C1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199" creationId="{5E658640-D91D-43CF-AE5A-E1F53ED7E4C3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200" creationId="{F9256F6D-AF6D-4040-B62E-06E922FCBE10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201" creationId="{A90DAF6D-1B64-485D-8CBE-79C695F058B6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202" creationId="{18E90667-BF7B-4668-AB36-614DB952CD47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203" creationId="{61FB470B-4824-41F2-9E3F-58B562ADAF7C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204" creationId="{3A448C1B-5203-4C69-B155-41CE6F6D1076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205" creationId="{FE85D9E0-A455-47F4-9BFA-EB63305B460F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248" creationId="{98AB7377-2587-4324-9B6F-6E02893E2011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249" creationId="{BE7B52CF-31C8-41EB-8898-1269E805AD5D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250" creationId="{887D2F0F-74E8-43A3-9E5F-0C46BD29EB64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328" creationId="{70AA0E9D-B03A-4409-9069-805394E88C00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329" creationId="{75DFD9BF-D681-489C-9CF9-427D48F2B53D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443" creationId="{F4829770-2D78-4E13-971A-B1AAA4932BC6}"/>
          </ac:grpSpMkLst>
        </pc:grpChg>
        <pc:grpChg chg="mod">
          <ac:chgData name="Wesonga, Marvin" userId="0519ed4a-607c-4f9c-861a-e689448587d0" providerId="ADAL" clId="{613AAC3F-6E02-4073-97F5-749D8B8B8EA1}" dt="2022-04-06T17:34:08.626" v="856" actId="1076"/>
          <ac:grpSpMkLst>
            <pc:docMk/>
            <pc:sldMk cId="2999886495" sldId="2147470451"/>
            <ac:grpSpMk id="444" creationId="{14EC572A-C14C-4F38-B1B3-CAACE77A2582}"/>
          </ac:grpSpMkLst>
        </pc:grpChg>
        <pc:graphicFrameChg chg="del">
          <ac:chgData name="Wesonga, Marvin" userId="0519ed4a-607c-4f9c-861a-e689448587d0" providerId="ADAL" clId="{613AAC3F-6E02-4073-97F5-749D8B8B8EA1}" dt="2022-04-06T17:31:10.149" v="817" actId="478"/>
          <ac:graphicFrameMkLst>
            <pc:docMk/>
            <pc:sldMk cId="2999886495" sldId="2147470451"/>
            <ac:graphicFrameMk id="41" creationId="{4367BA89-6459-4A8D-AB49-2768C25168E5}"/>
          </ac:graphicFrameMkLst>
        </pc:graphicFrameChg>
        <pc:graphicFrameChg chg="add mod modGraphic">
          <ac:chgData name="Wesonga, Marvin" userId="0519ed4a-607c-4f9c-861a-e689448587d0" providerId="ADAL" clId="{613AAC3F-6E02-4073-97F5-749D8B8B8EA1}" dt="2022-04-06T17:37:54.336" v="888" actId="1076"/>
          <ac:graphicFrameMkLst>
            <pc:docMk/>
            <pc:sldMk cId="2999886495" sldId="2147470451"/>
            <ac:graphicFrameMk id="182" creationId="{16DA285A-7E8A-404F-971A-B92E5DFB425F}"/>
          </ac:graphicFrameMkLst>
        </pc:graphicFrameChg>
        <pc:graphicFrameChg chg="add mod">
          <ac:chgData name="Wesonga, Marvin" userId="0519ed4a-607c-4f9c-861a-e689448587d0" providerId="ADAL" clId="{613AAC3F-6E02-4073-97F5-749D8B8B8EA1}" dt="2022-04-06T17:37:54.336" v="888" actId="1076"/>
          <ac:graphicFrameMkLst>
            <pc:docMk/>
            <pc:sldMk cId="2999886495" sldId="2147470451"/>
            <ac:graphicFrameMk id="183" creationId="{DF36DCCE-E68E-417E-8599-0597B1113B76}"/>
          </ac:graphicFrameMkLst>
        </pc:graphicFrameChg>
        <pc:picChg chg="del">
          <ac:chgData name="Wesonga, Marvin" userId="0519ed4a-607c-4f9c-861a-e689448587d0" providerId="ADAL" clId="{613AAC3F-6E02-4073-97F5-749D8B8B8EA1}" dt="2022-04-06T17:31:10.149" v="817" actId="478"/>
          <ac:picMkLst>
            <pc:docMk/>
            <pc:sldMk cId="2999886495" sldId="2147470451"/>
            <ac:picMk id="179" creationId="{AC1AB7C1-CC9C-47CA-89C5-B5E635BA440E}"/>
          </ac:picMkLst>
        </pc:picChg>
        <pc:picChg chg="del">
          <ac:chgData name="Wesonga, Marvin" userId="0519ed4a-607c-4f9c-861a-e689448587d0" providerId="ADAL" clId="{613AAC3F-6E02-4073-97F5-749D8B8B8EA1}" dt="2022-04-06T17:31:10.149" v="817" actId="478"/>
          <ac:picMkLst>
            <pc:docMk/>
            <pc:sldMk cId="2999886495" sldId="2147470451"/>
            <ac:picMk id="180" creationId="{CB4B1304-733B-4D83-B564-562F29E1E99F}"/>
          </ac:picMkLst>
        </pc:picChg>
        <pc:picChg chg="add del mod">
          <ac:chgData name="Wesonga, Marvin" userId="0519ed4a-607c-4f9c-861a-e689448587d0" providerId="ADAL" clId="{613AAC3F-6E02-4073-97F5-749D8B8B8EA1}" dt="2022-04-06T17:34:03.383" v="854" actId="478"/>
          <ac:picMkLst>
            <pc:docMk/>
            <pc:sldMk cId="2999886495" sldId="2147470451"/>
            <ac:picMk id="181" creationId="{DF844453-F0D6-41F1-98E3-27DEF0072A4B}"/>
          </ac:picMkLst>
        </pc:picChg>
        <pc:picChg chg="add mod">
          <ac:chgData name="Wesonga, Marvin" userId="0519ed4a-607c-4f9c-861a-e689448587d0" providerId="ADAL" clId="{613AAC3F-6E02-4073-97F5-749D8B8B8EA1}" dt="2022-04-06T17:37:54.336" v="888" actId="1076"/>
          <ac:picMkLst>
            <pc:docMk/>
            <pc:sldMk cId="2999886495" sldId="2147470451"/>
            <ac:picMk id="186" creationId="{A3B8F9B9-5CAC-4D9F-B8F2-014FC64D8A13}"/>
          </ac:picMkLst>
        </pc:picChg>
      </pc:sldChg>
      <pc:sldChg chg="addSp delSp modSp add mod">
        <pc:chgData name="Wesonga, Marvin" userId="0519ed4a-607c-4f9c-861a-e689448587d0" providerId="ADAL" clId="{613AAC3F-6E02-4073-97F5-749D8B8B8EA1}" dt="2022-04-06T17:52:35.925" v="1023" actId="20577"/>
        <pc:sldMkLst>
          <pc:docMk/>
          <pc:sldMk cId="1195993012" sldId="2147470452"/>
        </pc:sldMkLst>
        <pc:spChg chg="mod">
          <ac:chgData name="Wesonga, Marvin" userId="0519ed4a-607c-4f9c-861a-e689448587d0" providerId="ADAL" clId="{613AAC3F-6E02-4073-97F5-749D8B8B8EA1}" dt="2022-04-06T17:52:35.925" v="1023" actId="20577"/>
          <ac:spMkLst>
            <pc:docMk/>
            <pc:sldMk cId="1195993012" sldId="2147470452"/>
            <ac:spMk id="5" creationId="{6F3092E4-5859-4104-89A9-5564320ACBD7}"/>
          </ac:spMkLst>
        </pc:spChg>
        <pc:grpChg chg="del">
          <ac:chgData name="Wesonga, Marvin" userId="0519ed4a-607c-4f9c-861a-e689448587d0" providerId="ADAL" clId="{613AAC3F-6E02-4073-97F5-749D8B8B8EA1}" dt="2022-04-06T17:52:03.875" v="1015" actId="478"/>
          <ac:grpSpMkLst>
            <pc:docMk/>
            <pc:sldMk cId="1195993012" sldId="2147470452"/>
            <ac:grpSpMk id="42" creationId="{387D65F7-2763-4FF4-9061-DE907B287FD4}"/>
          </ac:grpSpMkLst>
        </pc:grpChg>
        <pc:graphicFrameChg chg="modGraphic">
          <ac:chgData name="Wesonga, Marvin" userId="0519ed4a-607c-4f9c-861a-e689448587d0" providerId="ADAL" clId="{613AAC3F-6E02-4073-97F5-749D8B8B8EA1}" dt="2022-04-06T17:49:13.994" v="1010" actId="20577"/>
          <ac:graphicFrameMkLst>
            <pc:docMk/>
            <pc:sldMk cId="1195993012" sldId="2147470452"/>
            <ac:graphicFrameMk id="41" creationId="{4367BA89-6459-4A8D-AB49-2768C25168E5}"/>
          </ac:graphicFrameMkLst>
        </pc:graphicFrameChg>
        <pc:picChg chg="add mod">
          <ac:chgData name="Wesonga, Marvin" userId="0519ed4a-607c-4f9c-861a-e689448587d0" providerId="ADAL" clId="{613AAC3F-6E02-4073-97F5-749D8B8B8EA1}" dt="2022-04-06T17:52:07.834" v="1016" actId="1076"/>
          <ac:picMkLst>
            <pc:docMk/>
            <pc:sldMk cId="1195993012" sldId="2147470452"/>
            <ac:picMk id="3" creationId="{C67F0D07-0C25-4940-9ACF-FF546A87ED23}"/>
          </ac:picMkLst>
        </pc:picChg>
      </pc:sldChg>
      <pc:sldMasterChg chg="delSldLayout">
        <pc:chgData name="Wesonga, Marvin" userId="0519ed4a-607c-4f9c-861a-e689448587d0" providerId="ADAL" clId="{613AAC3F-6E02-4073-97F5-749D8B8B8EA1}" dt="2022-04-06T17:42:22.873" v="945" actId="47"/>
        <pc:sldMasterMkLst>
          <pc:docMk/>
          <pc:sldMasterMk cId="1286818408" sldId="2147483725"/>
        </pc:sldMasterMkLst>
        <pc:sldLayoutChg chg="del">
          <pc:chgData name="Wesonga, Marvin" userId="0519ed4a-607c-4f9c-861a-e689448587d0" providerId="ADAL" clId="{613AAC3F-6E02-4073-97F5-749D8B8B8EA1}" dt="2022-04-06T17:42:22.873" v="945" actId="47"/>
          <pc:sldLayoutMkLst>
            <pc:docMk/>
            <pc:sldMasterMk cId="1286818408" sldId="2147483725"/>
            <pc:sldLayoutMk cId="1725048073" sldId="2147483758"/>
          </pc:sldLayoutMkLst>
        </pc:sldLayoutChg>
        <pc:sldLayoutChg chg="del">
          <pc:chgData name="Wesonga, Marvin" userId="0519ed4a-607c-4f9c-861a-e689448587d0" providerId="ADAL" clId="{613AAC3F-6E02-4073-97F5-749D8B8B8EA1}" dt="2022-04-06T17:33:11.563" v="843" actId="47"/>
          <pc:sldLayoutMkLst>
            <pc:docMk/>
            <pc:sldMasterMk cId="1286818408" sldId="2147483725"/>
            <pc:sldLayoutMk cId="2367087528" sldId="2147483758"/>
          </pc:sldLayoutMkLst>
        </pc:sldLayoutChg>
        <pc:sldLayoutChg chg="del">
          <pc:chgData name="Wesonga, Marvin" userId="0519ed4a-607c-4f9c-861a-e689448587d0" providerId="ADAL" clId="{613AAC3F-6E02-4073-97F5-749D8B8B8EA1}" dt="2022-04-06T17:29:27.266" v="758" actId="47"/>
          <pc:sldLayoutMkLst>
            <pc:docMk/>
            <pc:sldMasterMk cId="1286818408" sldId="2147483725"/>
            <pc:sldLayoutMk cId="2737623200" sldId="2147483758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andardbank-my.sharepoint.com/personal/mugabie_stanbic_com/Documents/Documents/New%20folder/Workings/2022/Annual%20report%20workings%20(Mar_2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tandardbank-my.sharepoint.com/personal/mugabie_stanbic_com/Documents/Documents/New%20folder/Workings/2022/Annual%20report%20workings%20(Mar_2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tandardbank-my.sharepoint.com/personal/mugabie_stanbic_com/Documents/Documents/New%20folder/Workings/2022/Annual%20report%20workings%20(Mar_22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GDP!$A$4</c:f>
              <c:strCache>
                <c:ptCount val="1"/>
                <c:pt idx="0">
                  <c:v>GDP per capita (US $)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 w="28575">
              <a:solidFill>
                <a:srgbClr val="FFFF00"/>
              </a:solidFill>
            </a:ln>
            <a:effectLst/>
            <a:scene3d>
              <a:camera prst="orthographicFront"/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GDP!$B$1:$P$1</c:f>
              <c:strCache>
                <c:ptCount val="15"/>
                <c:pt idx="0">
                  <c:v>2009/10</c:v>
                </c:pt>
                <c:pt idx="1">
                  <c:v>2010/11</c:v>
                </c:pt>
                <c:pt idx="2">
                  <c:v>2011/12</c:v>
                </c:pt>
                <c:pt idx="3">
                  <c:v>2012/13</c:v>
                </c:pt>
                <c:pt idx="4">
                  <c:v>2013/14</c:v>
                </c:pt>
                <c:pt idx="5">
                  <c:v>2014/15</c:v>
                </c:pt>
                <c:pt idx="6">
                  <c:v>2015/16</c:v>
                </c:pt>
                <c:pt idx="7">
                  <c:v>2016/17</c:v>
                </c:pt>
                <c:pt idx="8">
                  <c:v>2017/18</c:v>
                </c:pt>
                <c:pt idx="9">
                  <c:v>2018/19</c:v>
                </c:pt>
                <c:pt idx="10">
                  <c:v>2019/20</c:v>
                </c:pt>
                <c:pt idx="11">
                  <c:v>2020/21</c:v>
                </c:pt>
                <c:pt idx="12">
                  <c:v>2021/22</c:v>
                </c:pt>
                <c:pt idx="13">
                  <c:v>2022/23</c:v>
                </c:pt>
                <c:pt idx="14">
                  <c:v>2023/4</c:v>
                </c:pt>
              </c:strCache>
            </c:strRef>
          </c:cat>
          <c:val>
            <c:numRef>
              <c:f>GDP!$B$4:$P$4</c:f>
              <c:numCache>
                <c:formatCode>_-* #\ ##0_-;\-* #\ ##0_-;_-* "-"??_-;_-@_-</c:formatCode>
                <c:ptCount val="15"/>
                <c:pt idx="0">
                  <c:v>881.5276238388235</c:v>
                </c:pt>
                <c:pt idx="1">
                  <c:v>894.44168035719167</c:v>
                </c:pt>
                <c:pt idx="2">
                  <c:v>851.00948710459579</c:v>
                </c:pt>
                <c:pt idx="3">
                  <c:v>875.46925632953366</c:v>
                </c:pt>
                <c:pt idx="4">
                  <c:v>959.46470609832704</c:v>
                </c:pt>
                <c:pt idx="5">
                  <c:v>926.29682923950452</c:v>
                </c:pt>
                <c:pt idx="6">
                  <c:v>807.73518471564955</c:v>
                </c:pt>
                <c:pt idx="7">
                  <c:v>823.84002143002385</c:v>
                </c:pt>
                <c:pt idx="8">
                  <c:v>854.68798660046866</c:v>
                </c:pt>
                <c:pt idx="9">
                  <c:v>888.89545150583831</c:v>
                </c:pt>
                <c:pt idx="10">
                  <c:v>915.88480035580255</c:v>
                </c:pt>
                <c:pt idx="11">
                  <c:v>954.35087224823417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03-4532-A70F-C0C8DF5CBE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970967311"/>
        <c:axId val="970985199"/>
      </c:barChart>
      <c:lineChart>
        <c:grouping val="standard"/>
        <c:varyColors val="0"/>
        <c:ser>
          <c:idx val="0"/>
          <c:order val="0"/>
          <c:tx>
            <c:strRef>
              <c:f>GDP!$A$2</c:f>
              <c:strCache>
                <c:ptCount val="1"/>
                <c:pt idx="0">
                  <c:v>GDP @ Constant price growth rates (%)</c:v>
                </c:pt>
              </c:strCache>
            </c:strRef>
          </c:tx>
          <c:spPr>
            <a:ln w="571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03-4532-A70F-C0C8DF5CBEB5}"/>
                </c:ext>
              </c:extLst>
            </c:dLbl>
            <c:dLbl>
              <c:idx val="1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03-4532-A70F-C0C8DF5CBEB5}"/>
                </c:ext>
              </c:extLst>
            </c:dLbl>
            <c:dLbl>
              <c:idx val="1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03-4532-A70F-C0C8DF5CBEB5}"/>
                </c:ext>
              </c:extLst>
            </c:dLbl>
            <c:spPr>
              <a:solidFill>
                <a:srgbClr val="00AE4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GDP!$B$1:$P$1</c:f>
              <c:strCache>
                <c:ptCount val="15"/>
                <c:pt idx="0">
                  <c:v>2009/10</c:v>
                </c:pt>
                <c:pt idx="1">
                  <c:v>2010/11</c:v>
                </c:pt>
                <c:pt idx="2">
                  <c:v>2011/12</c:v>
                </c:pt>
                <c:pt idx="3">
                  <c:v>2012/13</c:v>
                </c:pt>
                <c:pt idx="4">
                  <c:v>2013/14</c:v>
                </c:pt>
                <c:pt idx="5">
                  <c:v>2014/15</c:v>
                </c:pt>
                <c:pt idx="6">
                  <c:v>2015/16</c:v>
                </c:pt>
                <c:pt idx="7">
                  <c:v>2016/17</c:v>
                </c:pt>
                <c:pt idx="8">
                  <c:v>2017/18</c:v>
                </c:pt>
                <c:pt idx="9">
                  <c:v>2018/19</c:v>
                </c:pt>
                <c:pt idx="10">
                  <c:v>2019/20</c:v>
                </c:pt>
                <c:pt idx="11">
                  <c:v>2020/21</c:v>
                </c:pt>
                <c:pt idx="12">
                  <c:v>2021/22</c:v>
                </c:pt>
                <c:pt idx="13">
                  <c:v>2022/23</c:v>
                </c:pt>
                <c:pt idx="14">
                  <c:v>2023/4</c:v>
                </c:pt>
              </c:strCache>
            </c:strRef>
          </c:cat>
          <c:val>
            <c:numRef>
              <c:f>GDP!$B$2:$P$2</c:f>
              <c:numCache>
                <c:formatCode>0.0%</c:formatCode>
                <c:ptCount val="15"/>
                <c:pt idx="0">
                  <c:v>5.6376116379862617E-2</c:v>
                </c:pt>
                <c:pt idx="1">
                  <c:v>9.3916554928836327E-2</c:v>
                </c:pt>
                <c:pt idx="2">
                  <c:v>3.837455605945439E-2</c:v>
                </c:pt>
                <c:pt idx="3">
                  <c:v>3.5869058263229281E-2</c:v>
                </c:pt>
                <c:pt idx="4">
                  <c:v>5.1063073242908263E-2</c:v>
                </c:pt>
                <c:pt idx="5">
                  <c:v>5.1878598625475281E-2</c:v>
                </c:pt>
                <c:pt idx="6">
                  <c:v>4.7810002914462579E-2</c:v>
                </c:pt>
                <c:pt idx="7">
                  <c:v>3.1314055178334854E-2</c:v>
                </c:pt>
                <c:pt idx="8">
                  <c:v>6.3039237809342952E-2</c:v>
                </c:pt>
                <c:pt idx="9">
                  <c:v>6.4387450336561347E-2</c:v>
                </c:pt>
                <c:pt idx="10">
                  <c:v>2.9513064215779483E-2</c:v>
                </c:pt>
                <c:pt idx="11">
                  <c:v>3.379633421528716E-2</c:v>
                </c:pt>
                <c:pt idx="12">
                  <c:v>3.5000000000000003E-2</c:v>
                </c:pt>
                <c:pt idx="13">
                  <c:v>5.5E-2</c:v>
                </c:pt>
                <c:pt idx="14">
                  <c:v>6.5000000000000002E-2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703-4532-A70F-C0C8DF5CBEB5}"/>
            </c:ext>
          </c:extLst>
        </c:ser>
        <c:ser>
          <c:idx val="1"/>
          <c:order val="1"/>
          <c:tx>
            <c:strRef>
              <c:f>GDP!$A$3</c:f>
              <c:strCache>
                <c:ptCount val="1"/>
                <c:pt idx="0">
                  <c:v>Top Range</c:v>
                </c:pt>
              </c:strCache>
            </c:strRef>
          </c:tx>
          <c:spPr>
            <a:ln w="571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03-4532-A70F-C0C8DF5CBE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GDP!$B$1:$P$1</c:f>
              <c:strCache>
                <c:ptCount val="15"/>
                <c:pt idx="0">
                  <c:v>2009/10</c:v>
                </c:pt>
                <c:pt idx="1">
                  <c:v>2010/11</c:v>
                </c:pt>
                <c:pt idx="2">
                  <c:v>2011/12</c:v>
                </c:pt>
                <c:pt idx="3">
                  <c:v>2012/13</c:v>
                </c:pt>
                <c:pt idx="4">
                  <c:v>2013/14</c:v>
                </c:pt>
                <c:pt idx="5">
                  <c:v>2014/15</c:v>
                </c:pt>
                <c:pt idx="6">
                  <c:v>2015/16</c:v>
                </c:pt>
                <c:pt idx="7">
                  <c:v>2016/17</c:v>
                </c:pt>
                <c:pt idx="8">
                  <c:v>2017/18</c:v>
                </c:pt>
                <c:pt idx="9">
                  <c:v>2018/19</c:v>
                </c:pt>
                <c:pt idx="10">
                  <c:v>2019/20</c:v>
                </c:pt>
                <c:pt idx="11">
                  <c:v>2020/21</c:v>
                </c:pt>
                <c:pt idx="12">
                  <c:v>2021/22</c:v>
                </c:pt>
                <c:pt idx="13">
                  <c:v>2022/23</c:v>
                </c:pt>
                <c:pt idx="14">
                  <c:v>2023/4</c:v>
                </c:pt>
              </c:strCache>
            </c:strRef>
          </c:cat>
          <c:val>
            <c:numRef>
              <c:f>GDP!$B$3:$P$3</c:f>
              <c:numCache>
                <c:formatCode>General</c:formatCode>
                <c:ptCount val="15"/>
                <c:pt idx="11" formatCode="0.0%">
                  <c:v>3.379633421528716E-2</c:v>
                </c:pt>
                <c:pt idx="12" formatCode="0.0%">
                  <c:v>3.8000000000000006E-2</c:v>
                </c:pt>
                <c:pt idx="13" formatCode="0.0%">
                  <c:v>0.06</c:v>
                </c:pt>
                <c:pt idx="14" formatCode="0.0%">
                  <c:v>7.4999999999999997E-2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703-4532-A70F-C0C8DF5CBE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223823"/>
        <c:axId val="302230063"/>
      </c:lineChart>
      <c:catAx>
        <c:axId val="3022238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230063"/>
        <c:crosses val="autoZero"/>
        <c:auto val="1"/>
        <c:lblAlgn val="ctr"/>
        <c:lblOffset val="100"/>
        <c:noMultiLvlLbl val="0"/>
      </c:catAx>
      <c:valAx>
        <c:axId val="302230063"/>
        <c:scaling>
          <c:orientation val="minMax"/>
        </c:scaling>
        <c:delete val="0"/>
        <c:axPos val="l"/>
        <c:numFmt formatCode="0.0%" sourceLinked="1"/>
        <c:majorTickMark val="out"/>
        <c:minorTickMark val="none"/>
        <c:tickLblPos val="nextTo"/>
        <c:spPr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223823"/>
        <c:crosses val="autoZero"/>
        <c:crossBetween val="between"/>
      </c:valAx>
      <c:valAx>
        <c:axId val="970985199"/>
        <c:scaling>
          <c:orientation val="minMax"/>
        </c:scaling>
        <c:delete val="0"/>
        <c:axPos val="r"/>
        <c:numFmt formatCode="_-* #\ ##0_-;\-* #\ ##0_-;_-* &quot;-&quot;??_-;_-@_-" sourceLinked="1"/>
        <c:majorTickMark val="out"/>
        <c:minorTickMark val="none"/>
        <c:tickLblPos val="none"/>
        <c:spPr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0967311"/>
        <c:crosses val="max"/>
        <c:crossBetween val="between"/>
      </c:valAx>
      <c:catAx>
        <c:axId val="9709673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09851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6830484583776518E-2"/>
          <c:y val="1.607938331857129E-2"/>
          <c:w val="0.97200040734909499"/>
          <c:h val="4.93490562812781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Macro!$A$3</c:f>
              <c:strCache>
                <c:ptCount val="1"/>
                <c:pt idx="0">
                  <c:v>Exchange rate (Avg)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Macro!$B$2:$O$2</c:f>
              <c:numCache>
                <c:formatCode>mmm\-yy</c:formatCode>
                <c:ptCount val="1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</c:numCache>
            </c:numRef>
          </c:cat>
          <c:val>
            <c:numRef>
              <c:f>Macro!$B$3:$O$3</c:f>
              <c:numCache>
                <c:formatCode>#,##0</c:formatCode>
                <c:ptCount val="14"/>
                <c:pt idx="0">
                  <c:v>3691.5636572890025</c:v>
                </c:pt>
                <c:pt idx="1">
                  <c:v>3667.3157894736842</c:v>
                </c:pt>
                <c:pt idx="2">
                  <c:v>3662.8695454545455</c:v>
                </c:pt>
                <c:pt idx="3">
                  <c:v>3623.3019999999997</c:v>
                </c:pt>
                <c:pt idx="4">
                  <c:v>3552.7865789473681</c:v>
                </c:pt>
                <c:pt idx="5">
                  <c:v>3540.3521052631581</c:v>
                </c:pt>
                <c:pt idx="6">
                  <c:v>3552.3057142857133</c:v>
                </c:pt>
                <c:pt idx="7">
                  <c:v>3537.036818181818</c:v>
                </c:pt>
                <c:pt idx="8">
                  <c:v>3530.6313636363634</c:v>
                </c:pt>
                <c:pt idx="9">
                  <c:v>3579.9423809523805</c:v>
                </c:pt>
                <c:pt idx="10">
                  <c:v>3551.5227954545453</c:v>
                </c:pt>
                <c:pt idx="11">
                  <c:v>3554.9917391304352</c:v>
                </c:pt>
                <c:pt idx="12">
                  <c:v>3528.8334999999997</c:v>
                </c:pt>
                <c:pt idx="13">
                  <c:v>3514.5068421052624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B7-4B78-8D0E-F62850D95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366851743"/>
        <c:axId val="1366877119"/>
      </c:barChart>
      <c:lineChart>
        <c:grouping val="standard"/>
        <c:varyColors val="0"/>
        <c:ser>
          <c:idx val="1"/>
          <c:order val="1"/>
          <c:tx>
            <c:strRef>
              <c:f>Macro!$A$4</c:f>
              <c:strCache>
                <c:ptCount val="1"/>
                <c:pt idx="0">
                  <c:v>Headline Inflation</c:v>
                </c:pt>
              </c:strCache>
            </c:strRef>
          </c:tx>
          <c:spPr>
            <a:ln w="38100" cap="rnd">
              <a:solidFill>
                <a:srgbClr val="FC671A"/>
              </a:solidFill>
              <a:round/>
            </a:ln>
            <a:effectLst/>
          </c:spPr>
          <c:marker>
            <c:symbol val="circle"/>
            <c:size val="10"/>
            <c:spPr>
              <a:noFill/>
              <a:ln w="38100">
                <a:solidFill>
                  <a:srgbClr val="FC671A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Macro!$B$2:$O$2</c:f>
              <c:numCache>
                <c:formatCode>mmm\-yy</c:formatCode>
                <c:ptCount val="1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</c:numCache>
            </c:numRef>
          </c:cat>
          <c:val>
            <c:numRef>
              <c:f>Macro!$B$4:$O$4</c:f>
              <c:numCache>
                <c:formatCode>0.0%</c:formatCode>
                <c:ptCount val="14"/>
                <c:pt idx="0">
                  <c:v>2.0055025621095127E-2</c:v>
                </c:pt>
                <c:pt idx="1">
                  <c:v>2.2915617438571085E-2</c:v>
                </c:pt>
                <c:pt idx="2">
                  <c:v>2.7139608702782328E-2</c:v>
                </c:pt>
                <c:pt idx="3">
                  <c:v>2.0939182272138777E-2</c:v>
                </c:pt>
                <c:pt idx="4">
                  <c:v>1.88702680434981E-2</c:v>
                </c:pt>
                <c:pt idx="5">
                  <c:v>1.9792888295593308E-2</c:v>
                </c:pt>
                <c:pt idx="6">
                  <c:v>2.128737924267958E-2</c:v>
                </c:pt>
                <c:pt idx="7">
                  <c:v>1.8625225123457198E-2</c:v>
                </c:pt>
                <c:pt idx="8">
                  <c:v>2.1551855505618212E-2</c:v>
                </c:pt>
                <c:pt idx="9">
                  <c:v>1.8917793726542342E-2</c:v>
                </c:pt>
                <c:pt idx="10">
                  <c:v>2.6026074027826942E-2</c:v>
                </c:pt>
                <c:pt idx="11">
                  <c:v>2.8800452340133925E-2</c:v>
                </c:pt>
                <c:pt idx="12">
                  <c:v>2.6854639264081732E-2</c:v>
                </c:pt>
                <c:pt idx="13">
                  <c:v>3.1945640849857654E-2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B7-4B78-8D0E-F62850D95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2810223"/>
        <c:axId val="1382804815"/>
      </c:lineChart>
      <c:dateAx>
        <c:axId val="1366851743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bg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6877119"/>
        <c:crosses val="autoZero"/>
        <c:auto val="1"/>
        <c:lblOffset val="100"/>
        <c:baseTimeUnit val="months"/>
      </c:dateAx>
      <c:valAx>
        <c:axId val="1366877119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accent5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6851743"/>
        <c:crosses val="autoZero"/>
        <c:crossBetween val="between"/>
      </c:valAx>
      <c:valAx>
        <c:axId val="1382804815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accent5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810223"/>
        <c:crosses val="max"/>
        <c:crossBetween val="between"/>
      </c:valAx>
      <c:dateAx>
        <c:axId val="1382810223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382804815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Macro!$A$6</c:f>
              <c:strCache>
                <c:ptCount val="1"/>
                <c:pt idx="0">
                  <c:v>Central Bank Rate</c:v>
                </c:pt>
              </c:strCache>
            </c:strRef>
          </c:tx>
          <c:spPr>
            <a:solidFill>
              <a:srgbClr val="CA521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Macro!$B$2:$O$2</c:f>
              <c:numCache>
                <c:formatCode>mmm\-yy</c:formatCode>
                <c:ptCount val="1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</c:numCache>
            </c:numRef>
          </c:cat>
          <c:val>
            <c:numRef>
              <c:f>Macro!$B$6:$O$6</c:f>
              <c:numCache>
                <c:formatCode>0.0%</c:formatCode>
                <c:ptCount val="14"/>
                <c:pt idx="0">
                  <c:v>7.0000000000000007E-2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7.0000000000000007E-2</c:v>
                </c:pt>
                <c:pt idx="5">
                  <c:v>6.5000000000000002E-2</c:v>
                </c:pt>
                <c:pt idx="6">
                  <c:v>6.5000000000000002E-2</c:v>
                </c:pt>
                <c:pt idx="7">
                  <c:v>6.5000000000000002E-2</c:v>
                </c:pt>
                <c:pt idx="8">
                  <c:v>6.5000000000000002E-2</c:v>
                </c:pt>
                <c:pt idx="9">
                  <c:v>6.5000000000000002E-2</c:v>
                </c:pt>
                <c:pt idx="10">
                  <c:v>6.5000000000000002E-2</c:v>
                </c:pt>
                <c:pt idx="11">
                  <c:v>6.5000000000000002E-2</c:v>
                </c:pt>
                <c:pt idx="12">
                  <c:v>6.5000000000000002E-2</c:v>
                </c:pt>
                <c:pt idx="13">
                  <c:v>6.5000000000000002E-2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1A-45B2-BB4A-0BE76A80A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366851743"/>
        <c:axId val="1366877119"/>
      </c:barChart>
      <c:lineChart>
        <c:grouping val="standard"/>
        <c:varyColors val="0"/>
        <c:ser>
          <c:idx val="2"/>
          <c:order val="1"/>
          <c:tx>
            <c:strRef>
              <c:f>Macro!$A$8</c:f>
              <c:strCache>
                <c:ptCount val="1"/>
                <c:pt idx="0">
                  <c:v>364-day T-Bill</c:v>
                </c:pt>
              </c:strCache>
            </c:strRef>
          </c:tx>
          <c:spPr>
            <a:ln w="38100" cap="rnd">
              <a:solidFill>
                <a:srgbClr val="FC671A"/>
              </a:solidFill>
              <a:round/>
            </a:ln>
            <a:effectLst/>
          </c:spPr>
          <c:marker>
            <c:symbol val="circle"/>
            <c:size val="10"/>
            <c:spPr>
              <a:noFill/>
              <a:ln w="38100">
                <a:solidFill>
                  <a:srgbClr val="FC671A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Macro!$B$2:$O$2</c:f>
              <c:numCache>
                <c:formatCode>mmm\-yy</c:formatCode>
                <c:ptCount val="1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</c:numCache>
            </c:numRef>
          </c:cat>
          <c:val>
            <c:numRef>
              <c:f>Macro!$B$8:$O$8</c:f>
              <c:numCache>
                <c:formatCode>0.0%</c:formatCode>
                <c:ptCount val="14"/>
                <c:pt idx="0">
                  <c:v>0.13789272334835076</c:v>
                </c:pt>
                <c:pt idx="1">
                  <c:v>0.12321784552077965</c:v>
                </c:pt>
                <c:pt idx="2">
                  <c:v>0.11700393700062342</c:v>
                </c:pt>
                <c:pt idx="3">
                  <c:v>0.11789999999999999</c:v>
                </c:pt>
                <c:pt idx="4">
                  <c:v>0.1105</c:v>
                </c:pt>
                <c:pt idx="5">
                  <c:v>0.10060000000000001</c:v>
                </c:pt>
                <c:pt idx="6">
                  <c:v>0.10249025147659097</c:v>
                </c:pt>
                <c:pt idx="7">
                  <c:v>9.9299999999999999E-2</c:v>
                </c:pt>
                <c:pt idx="8">
                  <c:v>9.5673435996693368E-2</c:v>
                </c:pt>
                <c:pt idx="9">
                  <c:v>0.10076320555423102</c:v>
                </c:pt>
                <c:pt idx="10">
                  <c:v>0.10579670569546984</c:v>
                </c:pt>
                <c:pt idx="11">
                  <c:v>0.10428440296345456</c:v>
                </c:pt>
                <c:pt idx="12">
                  <c:v>0.1020127883864982</c:v>
                </c:pt>
                <c:pt idx="13">
                  <c:v>9.7511104462544088E-2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1A-45B2-BB4A-0BE76A80A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6851743"/>
        <c:axId val="1366877119"/>
      </c:lineChart>
      <c:dateAx>
        <c:axId val="1366851743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bg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6877119"/>
        <c:crosses val="autoZero"/>
        <c:auto val="1"/>
        <c:lblOffset val="100"/>
        <c:baseTimeUnit val="months"/>
      </c:dateAx>
      <c:valAx>
        <c:axId val="1366877119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6851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564853819403253E-2"/>
          <c:y val="0.18278902326451218"/>
          <c:w val="0.9757409197664999"/>
          <c:h val="0.683500466261546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PSC!$B$22</c:f>
              <c:strCache>
                <c:ptCount val="1"/>
                <c:pt idx="0">
                  <c:v>Stanbic PMI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8664024826654133E-18"/>
                  <c:y val="-6.1047097114395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F9-4911-82C8-C00CF0D9F41C}"/>
                </c:ext>
              </c:extLst>
            </c:dLbl>
            <c:dLbl>
              <c:idx val="1"/>
              <c:layout>
                <c:manualLayout>
                  <c:x val="0"/>
                  <c:y val="-8.5465935960153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F9-4911-82C8-C00CF0D9F41C}"/>
                </c:ext>
              </c:extLst>
            </c:dLbl>
            <c:dLbl>
              <c:idx val="2"/>
              <c:layout>
                <c:manualLayout>
                  <c:x val="5.0615308115042083E-3"/>
                  <c:y val="-5.4942387402955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F9-4911-82C8-C00CF0D9F41C}"/>
                </c:ext>
              </c:extLst>
            </c:dLbl>
            <c:dLbl>
              <c:idx val="5"/>
              <c:layout>
                <c:manualLayout>
                  <c:x val="1.6872433614569405E-3"/>
                  <c:y val="3.6628486620791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971399561094872E-2"/>
                      <c:h val="0.108694572773587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7F9-4911-82C8-C00CF0D9F41C}"/>
                </c:ext>
              </c:extLst>
            </c:dLbl>
            <c:dLbl>
              <c:idx val="7"/>
              <c:layout>
                <c:manualLayout>
                  <c:x val="-1.6871769371681314E-3"/>
                  <c:y val="-5.4942387402955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F9-4911-82C8-C00CF0D9F41C}"/>
                </c:ext>
              </c:extLst>
            </c:dLbl>
            <c:dLbl>
              <c:idx val="8"/>
              <c:layout>
                <c:manualLayout>
                  <c:x val="0"/>
                  <c:y val="-3.6628258268637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F9-4911-82C8-C00CF0D9F41C}"/>
                </c:ext>
              </c:extLst>
            </c:dLbl>
            <c:dLbl>
              <c:idx val="9"/>
              <c:layout>
                <c:manualLayout>
                  <c:x val="-1.2372487944529323E-16"/>
                  <c:y val="-4.8837677691516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F9-4911-82C8-C00CF0D9F41C}"/>
                </c:ext>
              </c:extLst>
            </c:dLbl>
            <c:dLbl>
              <c:idx val="10"/>
              <c:layout>
                <c:manualLayout>
                  <c:x val="0"/>
                  <c:y val="-4.8837677691516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F9-4911-82C8-C00CF0D9F4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PSC!$C$21:$AY$21</c:f>
              <c:numCache>
                <c:formatCode>mmm\-yy</c:formatCode>
                <c:ptCount val="1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</c:numCache>
            </c:numRef>
          </c:cat>
          <c:val>
            <c:numRef>
              <c:f>PSC!$C$22:$AY$22</c:f>
              <c:numCache>
                <c:formatCode>General</c:formatCode>
                <c:ptCount val="14"/>
                <c:pt idx="0">
                  <c:v>49.8</c:v>
                </c:pt>
                <c:pt idx="1">
                  <c:v>51.2</c:v>
                </c:pt>
                <c:pt idx="2">
                  <c:v>53.2</c:v>
                </c:pt>
                <c:pt idx="3">
                  <c:v>57.8</c:v>
                </c:pt>
                <c:pt idx="4">
                  <c:v>56.5</c:v>
                </c:pt>
                <c:pt idx="5">
                  <c:v>34.9</c:v>
                </c:pt>
                <c:pt idx="6">
                  <c:v>34.6</c:v>
                </c:pt>
                <c:pt idx="7">
                  <c:v>50.2</c:v>
                </c:pt>
                <c:pt idx="8">
                  <c:v>52.5</c:v>
                </c:pt>
                <c:pt idx="9">
                  <c:v>54.6</c:v>
                </c:pt>
                <c:pt idx="10">
                  <c:v>54.1</c:v>
                </c:pt>
                <c:pt idx="11">
                  <c:v>51.5</c:v>
                </c:pt>
                <c:pt idx="12">
                  <c:v>54.9</c:v>
                </c:pt>
                <c:pt idx="13">
                  <c:v>55.7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F9-4911-82C8-C00CF0D9F4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overlap val="-27"/>
        <c:axId val="825163312"/>
        <c:axId val="825165808"/>
      </c:barChart>
      <c:lineChart>
        <c:grouping val="standard"/>
        <c:varyColors val="0"/>
        <c:ser>
          <c:idx val="1"/>
          <c:order val="1"/>
          <c:tx>
            <c:strRef>
              <c:f>PSC!$B$23</c:f>
              <c:strCache>
                <c:ptCount val="1"/>
                <c:pt idx="0">
                  <c:v>PSC (YoY growth)</c:v>
                </c:pt>
              </c:strCache>
            </c:strRef>
          </c:tx>
          <c:spPr>
            <a:ln w="38100" cap="rnd">
              <a:solidFill>
                <a:srgbClr val="FC671A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2.5143187518291588E-2"/>
                  <c:y val="-5.996363131206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7F9-4911-82C8-C00CF0D9F41C}"/>
                </c:ext>
              </c:extLst>
            </c:dLbl>
            <c:dLbl>
              <c:idx val="6"/>
              <c:layout>
                <c:manualLayout>
                  <c:x val="-2.345601058112352E-2"/>
                  <c:y val="-1.11259536205495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7F9-4911-82C8-C00CF0D9F41C}"/>
                </c:ext>
              </c:extLst>
            </c:dLbl>
            <c:spPr>
              <a:solidFill>
                <a:srgbClr val="FC671A"/>
              </a:soli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PSC!$C$21:$AY$21</c:f>
              <c:numCache>
                <c:formatCode>mmm\-yy</c:formatCode>
                <c:ptCount val="1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</c:numCache>
            </c:numRef>
          </c:cat>
          <c:val>
            <c:numRef>
              <c:f>PSC!$C$23:$AY$23</c:f>
              <c:numCache>
                <c:formatCode>0.0%</c:formatCode>
                <c:ptCount val="14"/>
                <c:pt idx="0">
                  <c:v>9.7035371252585725E-2</c:v>
                </c:pt>
                <c:pt idx="1">
                  <c:v>0.10062358745887429</c:v>
                </c:pt>
                <c:pt idx="2">
                  <c:v>9.4E-2</c:v>
                </c:pt>
                <c:pt idx="3">
                  <c:v>7.0000000000000007E-2</c:v>
                </c:pt>
                <c:pt idx="4">
                  <c:v>5.5295439180350077E-2</c:v>
                </c:pt>
                <c:pt idx="5">
                  <c:v>0.08</c:v>
                </c:pt>
                <c:pt idx="6">
                  <c:v>9.9412785073589652E-2</c:v>
                </c:pt>
                <c:pt idx="7">
                  <c:v>0.10100000000000001</c:v>
                </c:pt>
                <c:pt idx="8">
                  <c:v>8.6999999999999994E-2</c:v>
                </c:pt>
                <c:pt idx="9">
                  <c:v>9.2999999999999999E-2</c:v>
                </c:pt>
                <c:pt idx="10">
                  <c:v>9.7000000000000003E-2</c:v>
                </c:pt>
                <c:pt idx="11">
                  <c:v>8.2000000000000003E-2</c:v>
                </c:pt>
                <c:pt idx="12">
                  <c:v>0.08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7F9-4911-82C8-C00CF0D9F4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25166640"/>
        <c:axId val="825157488"/>
      </c:lineChart>
      <c:dateAx>
        <c:axId val="82516331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165808"/>
        <c:crosses val="autoZero"/>
        <c:auto val="1"/>
        <c:lblOffset val="100"/>
        <c:baseTimeUnit val="months"/>
      </c:dateAx>
      <c:valAx>
        <c:axId val="825165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163312"/>
        <c:crosses val="autoZero"/>
        <c:crossBetween val="between"/>
      </c:valAx>
      <c:valAx>
        <c:axId val="825157488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166640"/>
        <c:crosses val="max"/>
        <c:crossBetween val="between"/>
      </c:valAx>
      <c:dateAx>
        <c:axId val="825166640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825157488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374778325541985"/>
          <c:y val="2.751976039266725E-2"/>
          <c:w val="0.66287361835818537"/>
          <c:h val="0.117673807574743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013D43-8221-4493-B5D7-5BB2FC401DCB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743F244D-FCEA-4CFE-B08B-AD63DAD42334}">
      <dgm:prSet phldrT="[Text]"/>
      <dgm:spPr/>
      <dgm:t>
        <a:bodyPr/>
        <a:lstStyle/>
        <a:p>
          <a:r>
            <a:rPr lang="en-US" dirty="0"/>
            <a:t>.</a:t>
          </a:r>
          <a:endParaRPr lang="en-ZA" dirty="0"/>
        </a:p>
      </dgm:t>
    </dgm:pt>
    <dgm:pt modelId="{99B2C68E-4C25-4F2E-B5AB-9F6B5FE71FFF}" type="parTrans" cxnId="{5A6A7B90-5E9B-4D32-A428-2B63CE68115C}">
      <dgm:prSet/>
      <dgm:spPr/>
      <dgm:t>
        <a:bodyPr/>
        <a:lstStyle/>
        <a:p>
          <a:endParaRPr lang="en-ZA"/>
        </a:p>
      </dgm:t>
    </dgm:pt>
    <dgm:pt modelId="{433ACD98-8F56-4566-93F9-6B3E7A3DAF3F}" type="sibTrans" cxnId="{5A6A7B90-5E9B-4D32-A428-2B63CE68115C}">
      <dgm:prSet/>
      <dgm:spPr/>
      <dgm:t>
        <a:bodyPr/>
        <a:lstStyle/>
        <a:p>
          <a:endParaRPr lang="en-ZA"/>
        </a:p>
      </dgm:t>
    </dgm:pt>
    <dgm:pt modelId="{A333E33F-9557-42AA-999A-079B817A245E}">
      <dgm:prSet phldrT="[Text]" custT="1"/>
      <dgm:spPr/>
      <dgm:t>
        <a:bodyPr/>
        <a:lstStyle/>
        <a:p>
          <a:r>
            <a:rPr lang="en-US" sz="1600" b="1" u="none" dirty="0"/>
            <a:t>Imported Inflation </a:t>
          </a:r>
          <a:r>
            <a:rPr lang="en-US" sz="1600" b="0" u="none" dirty="0"/>
            <a:t>(Oil, wheat etc.)</a:t>
          </a:r>
        </a:p>
      </dgm:t>
    </dgm:pt>
    <dgm:pt modelId="{53B5BAFF-2CE2-4B65-B29C-8FE608A2B4F4}" type="parTrans" cxnId="{CA91CA90-E8B1-4C2F-B02E-A4D139C713BA}">
      <dgm:prSet/>
      <dgm:spPr/>
      <dgm:t>
        <a:bodyPr/>
        <a:lstStyle/>
        <a:p>
          <a:endParaRPr lang="en-ZA"/>
        </a:p>
      </dgm:t>
    </dgm:pt>
    <dgm:pt modelId="{3FFF6922-1F4B-4589-AA5A-CC5BF244AAB1}" type="sibTrans" cxnId="{CA91CA90-E8B1-4C2F-B02E-A4D139C713BA}">
      <dgm:prSet/>
      <dgm:spPr/>
      <dgm:t>
        <a:bodyPr/>
        <a:lstStyle/>
        <a:p>
          <a:endParaRPr lang="en-ZA"/>
        </a:p>
      </dgm:t>
    </dgm:pt>
    <dgm:pt modelId="{275B5C42-6C87-4329-9DEF-D5141262AA47}">
      <dgm:prSet phldrT="[Text]"/>
      <dgm:spPr/>
      <dgm:t>
        <a:bodyPr/>
        <a:lstStyle/>
        <a:p>
          <a:r>
            <a:rPr lang="en-US" b="1" dirty="0"/>
            <a:t>Regional Geopolitical tensions </a:t>
          </a:r>
          <a:endParaRPr lang="en-ZA" b="1" dirty="0"/>
        </a:p>
      </dgm:t>
    </dgm:pt>
    <dgm:pt modelId="{FBA9231E-B78D-4770-9D96-A9D1DBEDD1F7}" type="parTrans" cxnId="{045927FD-C412-44AA-96F4-2235E3ACB128}">
      <dgm:prSet/>
      <dgm:spPr/>
      <dgm:t>
        <a:bodyPr/>
        <a:lstStyle/>
        <a:p>
          <a:endParaRPr lang="en-ZA"/>
        </a:p>
      </dgm:t>
    </dgm:pt>
    <dgm:pt modelId="{3DE7B05E-2EC3-4CB5-9DD1-0EE089533A8D}" type="sibTrans" cxnId="{045927FD-C412-44AA-96F4-2235E3ACB128}">
      <dgm:prSet/>
      <dgm:spPr/>
      <dgm:t>
        <a:bodyPr/>
        <a:lstStyle/>
        <a:p>
          <a:endParaRPr lang="en-ZA"/>
        </a:p>
      </dgm:t>
    </dgm:pt>
    <dgm:pt modelId="{568A880B-CD36-40CA-8127-B5F4118EDD3A}">
      <dgm:prSet phldrT="[Text]"/>
      <dgm:spPr/>
      <dgm:t>
        <a:bodyPr/>
        <a:lstStyle/>
        <a:p>
          <a:r>
            <a:rPr lang="en-US" dirty="0"/>
            <a:t>.</a:t>
          </a:r>
          <a:endParaRPr lang="en-ZA" dirty="0"/>
        </a:p>
      </dgm:t>
    </dgm:pt>
    <dgm:pt modelId="{181A0236-E69A-41DA-9216-44516A1A28A4}" type="parTrans" cxnId="{ABD8318E-03DD-47B9-82A3-37F257C5DFE1}">
      <dgm:prSet/>
      <dgm:spPr/>
      <dgm:t>
        <a:bodyPr/>
        <a:lstStyle/>
        <a:p>
          <a:endParaRPr lang="en-ZA"/>
        </a:p>
      </dgm:t>
    </dgm:pt>
    <dgm:pt modelId="{CE4810BD-C20D-4D83-8ACF-86D272895D1F}" type="sibTrans" cxnId="{ABD8318E-03DD-47B9-82A3-37F257C5DFE1}">
      <dgm:prSet/>
      <dgm:spPr/>
      <dgm:t>
        <a:bodyPr/>
        <a:lstStyle/>
        <a:p>
          <a:endParaRPr lang="en-ZA"/>
        </a:p>
      </dgm:t>
    </dgm:pt>
    <dgm:pt modelId="{E3AED318-6576-4DBE-AED4-30BE45975071}">
      <dgm:prSet phldrT="[Text]"/>
      <dgm:spPr/>
      <dgm:t>
        <a:bodyPr/>
        <a:lstStyle/>
        <a:p>
          <a:r>
            <a:rPr lang="en-US" b="1" dirty="0"/>
            <a:t>Spillover from International Conflict</a:t>
          </a:r>
          <a:endParaRPr lang="en-ZA" b="1" dirty="0"/>
        </a:p>
      </dgm:t>
    </dgm:pt>
    <dgm:pt modelId="{5FF6EF31-8D6D-4E9E-BBED-41A198FD6A62}" type="parTrans" cxnId="{630699A5-1A2F-44E2-9638-6709647A87EA}">
      <dgm:prSet/>
      <dgm:spPr/>
      <dgm:t>
        <a:bodyPr/>
        <a:lstStyle/>
        <a:p>
          <a:endParaRPr lang="en-ZA"/>
        </a:p>
      </dgm:t>
    </dgm:pt>
    <dgm:pt modelId="{0C63F1EC-268B-4D99-A00F-3FA2B45F2799}" type="sibTrans" cxnId="{630699A5-1A2F-44E2-9638-6709647A87EA}">
      <dgm:prSet/>
      <dgm:spPr/>
      <dgm:t>
        <a:bodyPr/>
        <a:lstStyle/>
        <a:p>
          <a:endParaRPr lang="en-ZA"/>
        </a:p>
      </dgm:t>
    </dgm:pt>
    <dgm:pt modelId="{8974A33D-76B6-4D4B-ACB0-D63AB2ED6619}">
      <dgm:prSet phldrT="[Text]"/>
      <dgm:spPr/>
      <dgm:t>
        <a:bodyPr/>
        <a:lstStyle/>
        <a:p>
          <a:r>
            <a:rPr lang="en-US" dirty="0"/>
            <a:t>.</a:t>
          </a:r>
          <a:endParaRPr lang="en-ZA" dirty="0"/>
        </a:p>
      </dgm:t>
    </dgm:pt>
    <dgm:pt modelId="{AED2F1F7-2303-4F81-94A1-B3A3DADEFAB1}" type="sibTrans" cxnId="{F056150A-B9AE-4BA0-87F5-8163E42F478F}">
      <dgm:prSet/>
      <dgm:spPr/>
      <dgm:t>
        <a:bodyPr/>
        <a:lstStyle/>
        <a:p>
          <a:endParaRPr lang="en-ZA"/>
        </a:p>
      </dgm:t>
    </dgm:pt>
    <dgm:pt modelId="{506B4BF1-D16E-4324-88E2-4D12B5025AF9}" type="parTrans" cxnId="{F056150A-B9AE-4BA0-87F5-8163E42F478F}">
      <dgm:prSet/>
      <dgm:spPr/>
      <dgm:t>
        <a:bodyPr/>
        <a:lstStyle/>
        <a:p>
          <a:endParaRPr lang="en-ZA"/>
        </a:p>
      </dgm:t>
    </dgm:pt>
    <dgm:pt modelId="{EDBEDB45-DB10-4377-9DAC-D0B20A9E4CF1}">
      <dgm:prSet phldrT="[Text]"/>
      <dgm:spPr/>
      <dgm:t>
        <a:bodyPr/>
        <a:lstStyle/>
        <a:p>
          <a:r>
            <a:rPr lang="en-US" b="1" dirty="0"/>
            <a:t>Global Trade slump due to protectionist policies</a:t>
          </a:r>
          <a:endParaRPr lang="en-ZA" b="1" dirty="0"/>
        </a:p>
      </dgm:t>
    </dgm:pt>
    <dgm:pt modelId="{A1E7447E-5C84-4EF4-B7B8-66D784F6BDF5}" type="parTrans" cxnId="{9D081B05-3296-4BDC-AB0F-F17DEA30A31C}">
      <dgm:prSet/>
      <dgm:spPr/>
      <dgm:t>
        <a:bodyPr/>
        <a:lstStyle/>
        <a:p>
          <a:endParaRPr lang="en-ZA"/>
        </a:p>
      </dgm:t>
    </dgm:pt>
    <dgm:pt modelId="{76BA0420-B4AA-434D-93F2-64001DF04888}" type="sibTrans" cxnId="{9D081B05-3296-4BDC-AB0F-F17DEA30A31C}">
      <dgm:prSet/>
      <dgm:spPr/>
      <dgm:t>
        <a:bodyPr/>
        <a:lstStyle/>
        <a:p>
          <a:endParaRPr lang="en-ZA"/>
        </a:p>
      </dgm:t>
    </dgm:pt>
    <dgm:pt modelId="{36041AE6-83BB-4B31-A0C7-3C3A05A697E7}">
      <dgm:prSet phldrT="[Text]"/>
      <dgm:spPr/>
      <dgm:t>
        <a:bodyPr/>
        <a:lstStyle/>
        <a:p>
          <a:r>
            <a:rPr lang="en-US" b="1" dirty="0"/>
            <a:t>.</a:t>
          </a:r>
          <a:endParaRPr lang="en-ZA" b="1" dirty="0"/>
        </a:p>
      </dgm:t>
    </dgm:pt>
    <dgm:pt modelId="{EF89A47D-1CA9-491A-9996-24C75920C55D}" type="parTrans" cxnId="{6D5A598A-0193-4581-9BEA-66D7AC5465A7}">
      <dgm:prSet/>
      <dgm:spPr/>
      <dgm:t>
        <a:bodyPr/>
        <a:lstStyle/>
        <a:p>
          <a:endParaRPr lang="en-ZA"/>
        </a:p>
      </dgm:t>
    </dgm:pt>
    <dgm:pt modelId="{78EDC2F3-A313-4BDC-A05B-F8C4F6339460}" type="sibTrans" cxnId="{6D5A598A-0193-4581-9BEA-66D7AC5465A7}">
      <dgm:prSet/>
      <dgm:spPr/>
      <dgm:t>
        <a:bodyPr/>
        <a:lstStyle/>
        <a:p>
          <a:endParaRPr lang="en-ZA"/>
        </a:p>
      </dgm:t>
    </dgm:pt>
    <dgm:pt modelId="{E29A1652-48EE-4CF7-A4A4-56B3AF575B9F}" type="pres">
      <dgm:prSet presAssocID="{42013D43-8221-4493-B5D7-5BB2FC401DCB}" presName="Name0" presStyleCnt="0">
        <dgm:presLayoutVars>
          <dgm:chMax/>
          <dgm:chPref/>
          <dgm:dir/>
        </dgm:presLayoutVars>
      </dgm:prSet>
      <dgm:spPr/>
    </dgm:pt>
    <dgm:pt modelId="{CD1F1594-B22C-4E4E-9E38-2438EA055CDA}" type="pres">
      <dgm:prSet presAssocID="{743F244D-FCEA-4CFE-B08B-AD63DAD42334}" presName="parenttextcomposite" presStyleCnt="0"/>
      <dgm:spPr/>
    </dgm:pt>
    <dgm:pt modelId="{130788B3-253E-4355-ADB6-96B439C98010}" type="pres">
      <dgm:prSet presAssocID="{743F244D-FCEA-4CFE-B08B-AD63DAD42334}" presName="parenttext" presStyleLbl="revTx" presStyleIdx="0" presStyleCnt="4" custLinFactNeighborX="419" custLinFactNeighborY="1348">
        <dgm:presLayoutVars>
          <dgm:chMax/>
          <dgm:chPref val="2"/>
          <dgm:bulletEnabled val="1"/>
        </dgm:presLayoutVars>
      </dgm:prSet>
      <dgm:spPr/>
    </dgm:pt>
    <dgm:pt modelId="{242E7EF0-C6B3-406C-B9A0-6C666FD9AF36}" type="pres">
      <dgm:prSet presAssocID="{743F244D-FCEA-4CFE-B08B-AD63DAD42334}" presName="composite" presStyleCnt="0"/>
      <dgm:spPr/>
    </dgm:pt>
    <dgm:pt modelId="{961C3841-42FA-4BEA-85CC-DBE02FD52AEF}" type="pres">
      <dgm:prSet presAssocID="{743F244D-FCEA-4CFE-B08B-AD63DAD42334}" presName="chevron1" presStyleLbl="alignNode1" presStyleIdx="0" presStyleCnt="28"/>
      <dgm:spPr>
        <a:solidFill>
          <a:srgbClr val="FF0000"/>
        </a:solidFill>
      </dgm:spPr>
    </dgm:pt>
    <dgm:pt modelId="{28DAF596-E971-4AC2-ABC6-1689A682A066}" type="pres">
      <dgm:prSet presAssocID="{743F244D-FCEA-4CFE-B08B-AD63DAD42334}" presName="chevron2" presStyleLbl="alignNode1" presStyleIdx="1" presStyleCnt="28"/>
      <dgm:spPr>
        <a:solidFill>
          <a:srgbClr val="FF0000"/>
        </a:solidFill>
      </dgm:spPr>
    </dgm:pt>
    <dgm:pt modelId="{AAA5BFE1-5E3B-47B8-964E-E295FF773AD4}" type="pres">
      <dgm:prSet presAssocID="{743F244D-FCEA-4CFE-B08B-AD63DAD42334}" presName="chevron3" presStyleLbl="alignNode1" presStyleIdx="2" presStyleCnt="28"/>
      <dgm:spPr>
        <a:solidFill>
          <a:srgbClr val="FF0000"/>
        </a:solidFill>
      </dgm:spPr>
    </dgm:pt>
    <dgm:pt modelId="{8E2732D7-72F6-4529-959E-AFED103E3F04}" type="pres">
      <dgm:prSet presAssocID="{743F244D-FCEA-4CFE-B08B-AD63DAD42334}" presName="chevron4" presStyleLbl="alignNode1" presStyleIdx="3" presStyleCnt="28"/>
      <dgm:spPr>
        <a:solidFill>
          <a:srgbClr val="FF0000"/>
        </a:solidFill>
      </dgm:spPr>
    </dgm:pt>
    <dgm:pt modelId="{CAF29CE6-7EF5-49E1-A4B1-15C800FC3F4F}" type="pres">
      <dgm:prSet presAssocID="{743F244D-FCEA-4CFE-B08B-AD63DAD42334}" presName="chevron5" presStyleLbl="alignNode1" presStyleIdx="4" presStyleCnt="28"/>
      <dgm:spPr>
        <a:solidFill>
          <a:srgbClr val="FF0000"/>
        </a:solidFill>
      </dgm:spPr>
    </dgm:pt>
    <dgm:pt modelId="{88274068-7C24-45C7-9E38-BA42DE22A5DE}" type="pres">
      <dgm:prSet presAssocID="{743F244D-FCEA-4CFE-B08B-AD63DAD42334}" presName="chevron6" presStyleLbl="alignNode1" presStyleIdx="5" presStyleCnt="28"/>
      <dgm:spPr>
        <a:solidFill>
          <a:srgbClr val="FF0000"/>
        </a:solidFill>
      </dgm:spPr>
    </dgm:pt>
    <dgm:pt modelId="{B1101094-075C-4C82-A81A-5E4119595999}" type="pres">
      <dgm:prSet presAssocID="{743F244D-FCEA-4CFE-B08B-AD63DAD42334}" presName="chevron7" presStyleLbl="alignNode1" presStyleIdx="6" presStyleCnt="28"/>
      <dgm:spPr>
        <a:solidFill>
          <a:srgbClr val="FF0000"/>
        </a:solidFill>
      </dgm:spPr>
    </dgm:pt>
    <dgm:pt modelId="{6A133640-FF0C-42EE-955D-DB1EA83C9BE8}" type="pres">
      <dgm:prSet presAssocID="{743F244D-FCEA-4CFE-B08B-AD63DAD42334}" presName="childtext" presStyleLbl="solidFgAcc1" presStyleIdx="0" presStyleCnt="4">
        <dgm:presLayoutVars>
          <dgm:chMax/>
          <dgm:chPref val="0"/>
          <dgm:bulletEnabled val="1"/>
        </dgm:presLayoutVars>
      </dgm:prSet>
      <dgm:spPr/>
    </dgm:pt>
    <dgm:pt modelId="{A85A44F3-FEE9-43E4-8466-39D6FEBE6BF3}" type="pres">
      <dgm:prSet presAssocID="{433ACD98-8F56-4566-93F9-6B3E7A3DAF3F}" presName="sibTrans" presStyleCnt="0"/>
      <dgm:spPr/>
    </dgm:pt>
    <dgm:pt modelId="{A1229F88-D753-4E9F-B89F-C97FB51EEE1F}" type="pres">
      <dgm:prSet presAssocID="{8974A33D-76B6-4D4B-ACB0-D63AB2ED6619}" presName="parenttextcomposite" presStyleCnt="0"/>
      <dgm:spPr/>
    </dgm:pt>
    <dgm:pt modelId="{CA4A4707-A474-43FA-B4BC-3369F5455A4B}" type="pres">
      <dgm:prSet presAssocID="{8974A33D-76B6-4D4B-ACB0-D63AB2ED6619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14B8B2F3-4AAC-46C1-81F0-28B92AFD79E1}" type="pres">
      <dgm:prSet presAssocID="{8974A33D-76B6-4D4B-ACB0-D63AB2ED6619}" presName="composite" presStyleCnt="0"/>
      <dgm:spPr/>
    </dgm:pt>
    <dgm:pt modelId="{34810F74-1FB9-4A87-9AEF-97CB06200A27}" type="pres">
      <dgm:prSet presAssocID="{8974A33D-76B6-4D4B-ACB0-D63AB2ED6619}" presName="chevron1" presStyleLbl="alignNode1" presStyleIdx="7" presStyleCnt="28"/>
      <dgm:spPr>
        <a:solidFill>
          <a:srgbClr val="FF0000"/>
        </a:solidFill>
      </dgm:spPr>
    </dgm:pt>
    <dgm:pt modelId="{02557AE3-617A-456F-92BC-E0BEBFF39A73}" type="pres">
      <dgm:prSet presAssocID="{8974A33D-76B6-4D4B-ACB0-D63AB2ED6619}" presName="chevron2" presStyleLbl="alignNode1" presStyleIdx="8" presStyleCnt="28"/>
      <dgm:spPr>
        <a:solidFill>
          <a:srgbClr val="FF0000"/>
        </a:solidFill>
      </dgm:spPr>
    </dgm:pt>
    <dgm:pt modelId="{A187AD1E-485B-482B-A0E8-FDF2BEDA4116}" type="pres">
      <dgm:prSet presAssocID="{8974A33D-76B6-4D4B-ACB0-D63AB2ED6619}" presName="chevron3" presStyleLbl="alignNode1" presStyleIdx="9" presStyleCnt="28"/>
      <dgm:spPr>
        <a:solidFill>
          <a:srgbClr val="FF0000"/>
        </a:solidFill>
      </dgm:spPr>
    </dgm:pt>
    <dgm:pt modelId="{3B7794B4-2B6E-49D0-B70C-DC3F48271129}" type="pres">
      <dgm:prSet presAssocID="{8974A33D-76B6-4D4B-ACB0-D63AB2ED6619}" presName="chevron4" presStyleLbl="alignNode1" presStyleIdx="10" presStyleCnt="28"/>
      <dgm:spPr>
        <a:solidFill>
          <a:srgbClr val="FF0000"/>
        </a:solidFill>
      </dgm:spPr>
    </dgm:pt>
    <dgm:pt modelId="{835C5191-382F-4AEC-9B5A-60AD7FAB9E07}" type="pres">
      <dgm:prSet presAssocID="{8974A33D-76B6-4D4B-ACB0-D63AB2ED6619}" presName="chevron5" presStyleLbl="alignNode1" presStyleIdx="11" presStyleCnt="28"/>
      <dgm:spPr>
        <a:solidFill>
          <a:srgbClr val="FF0000"/>
        </a:solidFill>
      </dgm:spPr>
    </dgm:pt>
    <dgm:pt modelId="{B1434C13-1742-4294-B077-8A60812A2D7E}" type="pres">
      <dgm:prSet presAssocID="{8974A33D-76B6-4D4B-ACB0-D63AB2ED6619}" presName="chevron6" presStyleLbl="alignNode1" presStyleIdx="12" presStyleCnt="28"/>
      <dgm:spPr>
        <a:solidFill>
          <a:srgbClr val="FF0000"/>
        </a:solidFill>
      </dgm:spPr>
    </dgm:pt>
    <dgm:pt modelId="{8724FA0D-F759-412A-9B82-A84730EAEB73}" type="pres">
      <dgm:prSet presAssocID="{8974A33D-76B6-4D4B-ACB0-D63AB2ED6619}" presName="chevron7" presStyleLbl="alignNode1" presStyleIdx="13" presStyleCnt="28"/>
      <dgm:spPr>
        <a:solidFill>
          <a:srgbClr val="FF0000"/>
        </a:solidFill>
      </dgm:spPr>
    </dgm:pt>
    <dgm:pt modelId="{EBAF45E5-5519-4402-8512-C9F99CC4FC09}" type="pres">
      <dgm:prSet presAssocID="{8974A33D-76B6-4D4B-ACB0-D63AB2ED6619}" presName="childtext" presStyleLbl="solidFgAcc1" presStyleIdx="1" presStyleCnt="4">
        <dgm:presLayoutVars>
          <dgm:chMax/>
          <dgm:chPref val="0"/>
          <dgm:bulletEnabled val="1"/>
        </dgm:presLayoutVars>
      </dgm:prSet>
      <dgm:spPr/>
    </dgm:pt>
    <dgm:pt modelId="{39048627-24DE-4E8C-8010-972E372FDA89}" type="pres">
      <dgm:prSet presAssocID="{AED2F1F7-2303-4F81-94A1-B3A3DADEFAB1}" presName="sibTrans" presStyleCnt="0"/>
      <dgm:spPr/>
    </dgm:pt>
    <dgm:pt modelId="{D0239B15-5BB6-4863-BD14-9370F28F0E1B}" type="pres">
      <dgm:prSet presAssocID="{568A880B-CD36-40CA-8127-B5F4118EDD3A}" presName="parenttextcomposite" presStyleCnt="0"/>
      <dgm:spPr/>
    </dgm:pt>
    <dgm:pt modelId="{2FAB5897-5F3C-4778-96EB-F38D71C79FDF}" type="pres">
      <dgm:prSet presAssocID="{568A880B-CD36-40CA-8127-B5F4118EDD3A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F5862371-2B2F-4182-8A57-D0C4FD675F0B}" type="pres">
      <dgm:prSet presAssocID="{568A880B-CD36-40CA-8127-B5F4118EDD3A}" presName="composite" presStyleCnt="0"/>
      <dgm:spPr/>
    </dgm:pt>
    <dgm:pt modelId="{316F842C-C6D8-451E-BBE8-8027F73C40CB}" type="pres">
      <dgm:prSet presAssocID="{568A880B-CD36-40CA-8127-B5F4118EDD3A}" presName="chevron1" presStyleLbl="alignNode1" presStyleIdx="14" presStyleCnt="28"/>
      <dgm:spPr>
        <a:solidFill>
          <a:srgbClr val="FF0000"/>
        </a:solidFill>
      </dgm:spPr>
    </dgm:pt>
    <dgm:pt modelId="{06FDDC9D-9C9E-40DA-92F2-785ADC3E0F00}" type="pres">
      <dgm:prSet presAssocID="{568A880B-CD36-40CA-8127-B5F4118EDD3A}" presName="chevron2" presStyleLbl="alignNode1" presStyleIdx="15" presStyleCnt="28" custLinFactNeighborX="-3521" custLinFactNeighborY="221"/>
      <dgm:spPr>
        <a:solidFill>
          <a:srgbClr val="FF0000"/>
        </a:solidFill>
      </dgm:spPr>
    </dgm:pt>
    <dgm:pt modelId="{F6F003D8-9F27-4B03-9994-73247FD9265E}" type="pres">
      <dgm:prSet presAssocID="{568A880B-CD36-40CA-8127-B5F4118EDD3A}" presName="chevron3" presStyleLbl="alignNode1" presStyleIdx="16" presStyleCnt="28" custLinFactNeighborX="-566" custLinFactNeighborY="221"/>
      <dgm:spPr>
        <a:solidFill>
          <a:srgbClr val="FF0000"/>
        </a:solidFill>
      </dgm:spPr>
    </dgm:pt>
    <dgm:pt modelId="{32057280-B243-42DF-8555-8EE364BA903D}" type="pres">
      <dgm:prSet presAssocID="{568A880B-CD36-40CA-8127-B5F4118EDD3A}" presName="chevron4" presStyleLbl="alignNode1" presStyleIdx="17" presStyleCnt="28"/>
      <dgm:spPr>
        <a:solidFill>
          <a:srgbClr val="FF0000"/>
        </a:solidFill>
      </dgm:spPr>
    </dgm:pt>
    <dgm:pt modelId="{2A8A78A2-D00D-4E32-9694-2CC6E0558D68}" type="pres">
      <dgm:prSet presAssocID="{568A880B-CD36-40CA-8127-B5F4118EDD3A}" presName="chevron5" presStyleLbl="alignNode1" presStyleIdx="18" presStyleCnt="28"/>
      <dgm:spPr>
        <a:solidFill>
          <a:srgbClr val="FF0000"/>
        </a:solidFill>
      </dgm:spPr>
    </dgm:pt>
    <dgm:pt modelId="{76F27FBD-DE02-4215-83EA-2114FAFDEABE}" type="pres">
      <dgm:prSet presAssocID="{568A880B-CD36-40CA-8127-B5F4118EDD3A}" presName="chevron6" presStyleLbl="alignNode1" presStyleIdx="19" presStyleCnt="28"/>
      <dgm:spPr>
        <a:solidFill>
          <a:srgbClr val="FF0000"/>
        </a:solidFill>
      </dgm:spPr>
    </dgm:pt>
    <dgm:pt modelId="{7883647C-0595-4C7D-B4DC-1A2A9BE90EED}" type="pres">
      <dgm:prSet presAssocID="{568A880B-CD36-40CA-8127-B5F4118EDD3A}" presName="chevron7" presStyleLbl="alignNode1" presStyleIdx="20" presStyleCnt="28"/>
      <dgm:spPr>
        <a:solidFill>
          <a:srgbClr val="FF0000"/>
        </a:solidFill>
      </dgm:spPr>
    </dgm:pt>
    <dgm:pt modelId="{2878209C-9E54-44E1-928C-1C20CCA16A4C}" type="pres">
      <dgm:prSet presAssocID="{568A880B-CD36-40CA-8127-B5F4118EDD3A}" presName="childtext" presStyleLbl="solidFgAcc1" presStyleIdx="2" presStyleCnt="4">
        <dgm:presLayoutVars>
          <dgm:chMax/>
          <dgm:chPref val="0"/>
          <dgm:bulletEnabled val="1"/>
        </dgm:presLayoutVars>
      </dgm:prSet>
      <dgm:spPr/>
    </dgm:pt>
    <dgm:pt modelId="{0734B161-D205-4A48-9109-95039D0A6068}" type="pres">
      <dgm:prSet presAssocID="{CE4810BD-C20D-4D83-8ACF-86D272895D1F}" presName="sibTrans" presStyleCnt="0"/>
      <dgm:spPr/>
    </dgm:pt>
    <dgm:pt modelId="{3ABAC06C-3423-4D86-81B7-74FF4C3B9826}" type="pres">
      <dgm:prSet presAssocID="{36041AE6-83BB-4B31-A0C7-3C3A05A697E7}" presName="parenttextcomposite" presStyleCnt="0"/>
      <dgm:spPr/>
    </dgm:pt>
    <dgm:pt modelId="{63E738BD-4751-4B5B-86FD-072CA5C305A0}" type="pres">
      <dgm:prSet presAssocID="{36041AE6-83BB-4B31-A0C7-3C3A05A697E7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98A450CF-89DC-44A9-A8E6-09CCF71B8E49}" type="pres">
      <dgm:prSet presAssocID="{36041AE6-83BB-4B31-A0C7-3C3A05A697E7}" presName="composite" presStyleCnt="0"/>
      <dgm:spPr/>
    </dgm:pt>
    <dgm:pt modelId="{9906529A-0A63-47B3-B30C-BF502D89E75E}" type="pres">
      <dgm:prSet presAssocID="{36041AE6-83BB-4B31-A0C7-3C3A05A697E7}" presName="chevron1" presStyleLbl="alignNode1" presStyleIdx="21" presStyleCnt="28"/>
      <dgm:spPr>
        <a:solidFill>
          <a:srgbClr val="FF0000"/>
        </a:solidFill>
      </dgm:spPr>
    </dgm:pt>
    <dgm:pt modelId="{7FB8DAAD-0D57-4B90-9A1E-CC88C20D9443}" type="pres">
      <dgm:prSet presAssocID="{36041AE6-83BB-4B31-A0C7-3C3A05A697E7}" presName="chevron2" presStyleLbl="alignNode1" presStyleIdx="22" presStyleCnt="28" custLinFactNeighborX="-3521"/>
      <dgm:spPr>
        <a:solidFill>
          <a:srgbClr val="FF0000"/>
        </a:solidFill>
      </dgm:spPr>
    </dgm:pt>
    <dgm:pt modelId="{75E80E79-C7AA-418F-A7AB-2D8126726EA5}" type="pres">
      <dgm:prSet presAssocID="{36041AE6-83BB-4B31-A0C7-3C3A05A697E7}" presName="chevron3" presStyleLbl="alignNode1" presStyleIdx="23" presStyleCnt="28"/>
      <dgm:spPr>
        <a:solidFill>
          <a:srgbClr val="FF0000"/>
        </a:solidFill>
      </dgm:spPr>
    </dgm:pt>
    <dgm:pt modelId="{27D3470B-3484-4563-AE2C-DF0F269ED139}" type="pres">
      <dgm:prSet presAssocID="{36041AE6-83BB-4B31-A0C7-3C3A05A697E7}" presName="chevron4" presStyleLbl="alignNode1" presStyleIdx="24" presStyleCnt="28"/>
      <dgm:spPr>
        <a:solidFill>
          <a:srgbClr val="FF0000"/>
        </a:solidFill>
      </dgm:spPr>
    </dgm:pt>
    <dgm:pt modelId="{063997AC-F64F-40AF-85FB-0E3C56B86F09}" type="pres">
      <dgm:prSet presAssocID="{36041AE6-83BB-4B31-A0C7-3C3A05A697E7}" presName="chevron5" presStyleLbl="alignNode1" presStyleIdx="25" presStyleCnt="28"/>
      <dgm:spPr>
        <a:solidFill>
          <a:srgbClr val="FF0000"/>
        </a:solidFill>
      </dgm:spPr>
    </dgm:pt>
    <dgm:pt modelId="{95529CF2-51C9-4EF5-BDA8-7D42DBE37984}" type="pres">
      <dgm:prSet presAssocID="{36041AE6-83BB-4B31-A0C7-3C3A05A697E7}" presName="chevron6" presStyleLbl="alignNode1" presStyleIdx="26" presStyleCnt="28"/>
      <dgm:spPr>
        <a:solidFill>
          <a:srgbClr val="FF0000"/>
        </a:solidFill>
      </dgm:spPr>
    </dgm:pt>
    <dgm:pt modelId="{1E136837-8DEF-474A-9451-D1187848A8CF}" type="pres">
      <dgm:prSet presAssocID="{36041AE6-83BB-4B31-A0C7-3C3A05A697E7}" presName="chevron7" presStyleLbl="alignNode1" presStyleIdx="27" presStyleCnt="28"/>
      <dgm:spPr>
        <a:solidFill>
          <a:srgbClr val="FF0000"/>
        </a:solidFill>
      </dgm:spPr>
    </dgm:pt>
    <dgm:pt modelId="{289BBC36-9582-4D82-A309-2189FC95CE20}" type="pres">
      <dgm:prSet presAssocID="{36041AE6-83BB-4B31-A0C7-3C3A05A697E7}" presName="childtext" presStyleLbl="solidFgAcc1" presStyleIdx="3" presStyleCnt="4" custLinFactNeighborX="-228">
        <dgm:presLayoutVars>
          <dgm:chMax/>
          <dgm:chPref val="0"/>
          <dgm:bulletEnabled val="1"/>
        </dgm:presLayoutVars>
      </dgm:prSet>
      <dgm:spPr/>
    </dgm:pt>
  </dgm:ptLst>
  <dgm:cxnLst>
    <dgm:cxn modelId="{9D081B05-3296-4BDC-AB0F-F17DEA30A31C}" srcId="{36041AE6-83BB-4B31-A0C7-3C3A05A697E7}" destId="{EDBEDB45-DB10-4377-9DAC-D0B20A9E4CF1}" srcOrd="0" destOrd="0" parTransId="{A1E7447E-5C84-4EF4-B7B8-66D784F6BDF5}" sibTransId="{76BA0420-B4AA-434D-93F2-64001DF04888}"/>
    <dgm:cxn modelId="{F056150A-B9AE-4BA0-87F5-8163E42F478F}" srcId="{42013D43-8221-4493-B5D7-5BB2FC401DCB}" destId="{8974A33D-76B6-4D4B-ACB0-D63AB2ED6619}" srcOrd="1" destOrd="0" parTransId="{506B4BF1-D16E-4324-88E2-4D12B5025AF9}" sibTransId="{AED2F1F7-2303-4F81-94A1-B3A3DADEFAB1}"/>
    <dgm:cxn modelId="{DAC3F714-B833-4315-A40D-9BDCE2C153C3}" type="presOf" srcId="{275B5C42-6C87-4329-9DEF-D5141262AA47}" destId="{EBAF45E5-5519-4402-8512-C9F99CC4FC09}" srcOrd="0" destOrd="0" presId="urn:microsoft.com/office/officeart/2008/layout/VerticalAccentList"/>
    <dgm:cxn modelId="{3E1DE829-44E5-4226-8E41-8A4D85D974A6}" type="presOf" srcId="{A333E33F-9557-42AA-999A-079B817A245E}" destId="{6A133640-FF0C-42EE-955D-DB1EA83C9BE8}" srcOrd="0" destOrd="0" presId="urn:microsoft.com/office/officeart/2008/layout/VerticalAccentList"/>
    <dgm:cxn modelId="{0CF2F443-2E5F-43B9-A41F-5F678EC6A508}" type="presOf" srcId="{568A880B-CD36-40CA-8127-B5F4118EDD3A}" destId="{2FAB5897-5F3C-4778-96EB-F38D71C79FDF}" srcOrd="0" destOrd="0" presId="urn:microsoft.com/office/officeart/2008/layout/VerticalAccentList"/>
    <dgm:cxn modelId="{B3675744-4CA2-4D52-A350-29BA189A598E}" type="presOf" srcId="{42013D43-8221-4493-B5D7-5BB2FC401DCB}" destId="{E29A1652-48EE-4CF7-A4A4-56B3AF575B9F}" srcOrd="0" destOrd="0" presId="urn:microsoft.com/office/officeart/2008/layout/VerticalAccentList"/>
    <dgm:cxn modelId="{53C53B47-EB56-4A23-98D9-88A54C656B68}" type="presOf" srcId="{743F244D-FCEA-4CFE-B08B-AD63DAD42334}" destId="{130788B3-253E-4355-ADB6-96B439C98010}" srcOrd="0" destOrd="0" presId="urn:microsoft.com/office/officeart/2008/layout/VerticalAccentList"/>
    <dgm:cxn modelId="{77796B6B-3B33-45C4-8D56-A237AA323E6E}" type="presOf" srcId="{EDBEDB45-DB10-4377-9DAC-D0B20A9E4CF1}" destId="{289BBC36-9582-4D82-A309-2189FC95CE20}" srcOrd="0" destOrd="0" presId="urn:microsoft.com/office/officeart/2008/layout/VerticalAccentList"/>
    <dgm:cxn modelId="{6D5A598A-0193-4581-9BEA-66D7AC5465A7}" srcId="{42013D43-8221-4493-B5D7-5BB2FC401DCB}" destId="{36041AE6-83BB-4B31-A0C7-3C3A05A697E7}" srcOrd="3" destOrd="0" parTransId="{EF89A47D-1CA9-491A-9996-24C75920C55D}" sibTransId="{78EDC2F3-A313-4BDC-A05B-F8C4F6339460}"/>
    <dgm:cxn modelId="{ABD8318E-03DD-47B9-82A3-37F257C5DFE1}" srcId="{42013D43-8221-4493-B5D7-5BB2FC401DCB}" destId="{568A880B-CD36-40CA-8127-B5F4118EDD3A}" srcOrd="2" destOrd="0" parTransId="{181A0236-E69A-41DA-9216-44516A1A28A4}" sibTransId="{CE4810BD-C20D-4D83-8ACF-86D272895D1F}"/>
    <dgm:cxn modelId="{5A6A7B90-5E9B-4D32-A428-2B63CE68115C}" srcId="{42013D43-8221-4493-B5D7-5BB2FC401DCB}" destId="{743F244D-FCEA-4CFE-B08B-AD63DAD42334}" srcOrd="0" destOrd="0" parTransId="{99B2C68E-4C25-4F2E-B5AB-9F6B5FE71FFF}" sibTransId="{433ACD98-8F56-4566-93F9-6B3E7A3DAF3F}"/>
    <dgm:cxn modelId="{CA91CA90-E8B1-4C2F-B02E-A4D139C713BA}" srcId="{743F244D-FCEA-4CFE-B08B-AD63DAD42334}" destId="{A333E33F-9557-42AA-999A-079B817A245E}" srcOrd="0" destOrd="0" parTransId="{53B5BAFF-2CE2-4B65-B29C-8FE608A2B4F4}" sibTransId="{3FFF6922-1F4B-4589-AA5A-CC5BF244AAB1}"/>
    <dgm:cxn modelId="{630699A5-1A2F-44E2-9638-6709647A87EA}" srcId="{568A880B-CD36-40CA-8127-B5F4118EDD3A}" destId="{E3AED318-6576-4DBE-AED4-30BE45975071}" srcOrd="0" destOrd="0" parTransId="{5FF6EF31-8D6D-4E9E-BBED-41A198FD6A62}" sibTransId="{0C63F1EC-268B-4D99-A00F-3FA2B45F2799}"/>
    <dgm:cxn modelId="{6FCE2EA6-6760-45E4-BE0B-CE9808A1F9D5}" type="presOf" srcId="{E3AED318-6576-4DBE-AED4-30BE45975071}" destId="{2878209C-9E54-44E1-928C-1C20CCA16A4C}" srcOrd="0" destOrd="0" presId="urn:microsoft.com/office/officeart/2008/layout/VerticalAccentList"/>
    <dgm:cxn modelId="{4C6F81AF-5D06-42C1-ABE0-982D294ED177}" type="presOf" srcId="{36041AE6-83BB-4B31-A0C7-3C3A05A697E7}" destId="{63E738BD-4751-4B5B-86FD-072CA5C305A0}" srcOrd="0" destOrd="0" presId="urn:microsoft.com/office/officeart/2008/layout/VerticalAccentList"/>
    <dgm:cxn modelId="{ED6BDCD0-0E9C-4D28-B5F6-C50BA6C418AB}" type="presOf" srcId="{8974A33D-76B6-4D4B-ACB0-D63AB2ED6619}" destId="{CA4A4707-A474-43FA-B4BC-3369F5455A4B}" srcOrd="0" destOrd="0" presId="urn:microsoft.com/office/officeart/2008/layout/VerticalAccentList"/>
    <dgm:cxn modelId="{045927FD-C412-44AA-96F4-2235E3ACB128}" srcId="{8974A33D-76B6-4D4B-ACB0-D63AB2ED6619}" destId="{275B5C42-6C87-4329-9DEF-D5141262AA47}" srcOrd="0" destOrd="0" parTransId="{FBA9231E-B78D-4770-9D96-A9D1DBEDD1F7}" sibTransId="{3DE7B05E-2EC3-4CB5-9DD1-0EE089533A8D}"/>
    <dgm:cxn modelId="{12C169C8-D1DD-43FC-89BD-149E89BDE6CA}" type="presParOf" srcId="{E29A1652-48EE-4CF7-A4A4-56B3AF575B9F}" destId="{CD1F1594-B22C-4E4E-9E38-2438EA055CDA}" srcOrd="0" destOrd="0" presId="urn:microsoft.com/office/officeart/2008/layout/VerticalAccentList"/>
    <dgm:cxn modelId="{4F36C20C-E5F6-4C59-972D-128DFDEF5840}" type="presParOf" srcId="{CD1F1594-B22C-4E4E-9E38-2438EA055CDA}" destId="{130788B3-253E-4355-ADB6-96B439C98010}" srcOrd="0" destOrd="0" presId="urn:microsoft.com/office/officeart/2008/layout/VerticalAccentList"/>
    <dgm:cxn modelId="{4DE8F628-857B-4A7F-9277-E8BBEEF2293B}" type="presParOf" srcId="{E29A1652-48EE-4CF7-A4A4-56B3AF575B9F}" destId="{242E7EF0-C6B3-406C-B9A0-6C666FD9AF36}" srcOrd="1" destOrd="0" presId="urn:microsoft.com/office/officeart/2008/layout/VerticalAccentList"/>
    <dgm:cxn modelId="{1285406C-BF10-4246-AFB9-653DF2650D93}" type="presParOf" srcId="{242E7EF0-C6B3-406C-B9A0-6C666FD9AF36}" destId="{961C3841-42FA-4BEA-85CC-DBE02FD52AEF}" srcOrd="0" destOrd="0" presId="urn:microsoft.com/office/officeart/2008/layout/VerticalAccentList"/>
    <dgm:cxn modelId="{92969DEE-31EA-414E-85D9-B356B371814C}" type="presParOf" srcId="{242E7EF0-C6B3-406C-B9A0-6C666FD9AF36}" destId="{28DAF596-E971-4AC2-ABC6-1689A682A066}" srcOrd="1" destOrd="0" presId="urn:microsoft.com/office/officeart/2008/layout/VerticalAccentList"/>
    <dgm:cxn modelId="{F7654CE1-1C23-4CD4-89E8-CB532EE6887B}" type="presParOf" srcId="{242E7EF0-C6B3-406C-B9A0-6C666FD9AF36}" destId="{AAA5BFE1-5E3B-47B8-964E-E295FF773AD4}" srcOrd="2" destOrd="0" presId="urn:microsoft.com/office/officeart/2008/layout/VerticalAccentList"/>
    <dgm:cxn modelId="{3E308B32-E99D-4A50-9CE5-07B4CDFCD5BF}" type="presParOf" srcId="{242E7EF0-C6B3-406C-B9A0-6C666FD9AF36}" destId="{8E2732D7-72F6-4529-959E-AFED103E3F04}" srcOrd="3" destOrd="0" presId="urn:microsoft.com/office/officeart/2008/layout/VerticalAccentList"/>
    <dgm:cxn modelId="{A7476FEA-0560-402B-A847-AE42D1BC03D3}" type="presParOf" srcId="{242E7EF0-C6B3-406C-B9A0-6C666FD9AF36}" destId="{CAF29CE6-7EF5-49E1-A4B1-15C800FC3F4F}" srcOrd="4" destOrd="0" presId="urn:microsoft.com/office/officeart/2008/layout/VerticalAccentList"/>
    <dgm:cxn modelId="{E9AD0597-A0A8-4922-B9B4-357139693FAC}" type="presParOf" srcId="{242E7EF0-C6B3-406C-B9A0-6C666FD9AF36}" destId="{88274068-7C24-45C7-9E38-BA42DE22A5DE}" srcOrd="5" destOrd="0" presId="urn:microsoft.com/office/officeart/2008/layout/VerticalAccentList"/>
    <dgm:cxn modelId="{6D94FA8E-6C1A-43D0-89CC-6640666F2752}" type="presParOf" srcId="{242E7EF0-C6B3-406C-B9A0-6C666FD9AF36}" destId="{B1101094-075C-4C82-A81A-5E4119595999}" srcOrd="6" destOrd="0" presId="urn:microsoft.com/office/officeart/2008/layout/VerticalAccentList"/>
    <dgm:cxn modelId="{9FFB034E-7A51-4F5B-89B7-4DC50347FEBF}" type="presParOf" srcId="{242E7EF0-C6B3-406C-B9A0-6C666FD9AF36}" destId="{6A133640-FF0C-42EE-955D-DB1EA83C9BE8}" srcOrd="7" destOrd="0" presId="urn:microsoft.com/office/officeart/2008/layout/VerticalAccentList"/>
    <dgm:cxn modelId="{8E3B08B4-B897-413E-82AD-8A324636B468}" type="presParOf" srcId="{E29A1652-48EE-4CF7-A4A4-56B3AF575B9F}" destId="{A85A44F3-FEE9-43E4-8466-39D6FEBE6BF3}" srcOrd="2" destOrd="0" presId="urn:microsoft.com/office/officeart/2008/layout/VerticalAccentList"/>
    <dgm:cxn modelId="{D457519F-AD4D-446D-809A-A9A53B5157B7}" type="presParOf" srcId="{E29A1652-48EE-4CF7-A4A4-56B3AF575B9F}" destId="{A1229F88-D753-4E9F-B89F-C97FB51EEE1F}" srcOrd="3" destOrd="0" presId="urn:microsoft.com/office/officeart/2008/layout/VerticalAccentList"/>
    <dgm:cxn modelId="{DC9E380A-A542-410A-9B96-85E28D77CE06}" type="presParOf" srcId="{A1229F88-D753-4E9F-B89F-C97FB51EEE1F}" destId="{CA4A4707-A474-43FA-B4BC-3369F5455A4B}" srcOrd="0" destOrd="0" presId="urn:microsoft.com/office/officeart/2008/layout/VerticalAccentList"/>
    <dgm:cxn modelId="{F4C195DF-086E-4E94-BD09-DB967F4D8B08}" type="presParOf" srcId="{E29A1652-48EE-4CF7-A4A4-56B3AF575B9F}" destId="{14B8B2F3-4AAC-46C1-81F0-28B92AFD79E1}" srcOrd="4" destOrd="0" presId="urn:microsoft.com/office/officeart/2008/layout/VerticalAccentList"/>
    <dgm:cxn modelId="{B1781FC5-24DA-46DD-BFC1-8ADBCBBEFA85}" type="presParOf" srcId="{14B8B2F3-4AAC-46C1-81F0-28B92AFD79E1}" destId="{34810F74-1FB9-4A87-9AEF-97CB06200A27}" srcOrd="0" destOrd="0" presId="urn:microsoft.com/office/officeart/2008/layout/VerticalAccentList"/>
    <dgm:cxn modelId="{7731CBFF-411D-4B20-AFA8-86DB76A9A89B}" type="presParOf" srcId="{14B8B2F3-4AAC-46C1-81F0-28B92AFD79E1}" destId="{02557AE3-617A-456F-92BC-E0BEBFF39A73}" srcOrd="1" destOrd="0" presId="urn:microsoft.com/office/officeart/2008/layout/VerticalAccentList"/>
    <dgm:cxn modelId="{FB1133D9-F949-4275-B516-F967B0F7F723}" type="presParOf" srcId="{14B8B2F3-4AAC-46C1-81F0-28B92AFD79E1}" destId="{A187AD1E-485B-482B-A0E8-FDF2BEDA4116}" srcOrd="2" destOrd="0" presId="urn:microsoft.com/office/officeart/2008/layout/VerticalAccentList"/>
    <dgm:cxn modelId="{34FD74B6-581E-400E-B03D-2BFA30709EDD}" type="presParOf" srcId="{14B8B2F3-4AAC-46C1-81F0-28B92AFD79E1}" destId="{3B7794B4-2B6E-49D0-B70C-DC3F48271129}" srcOrd="3" destOrd="0" presId="urn:microsoft.com/office/officeart/2008/layout/VerticalAccentList"/>
    <dgm:cxn modelId="{DA29067D-69E3-4D9E-9276-708DF40C9556}" type="presParOf" srcId="{14B8B2F3-4AAC-46C1-81F0-28B92AFD79E1}" destId="{835C5191-382F-4AEC-9B5A-60AD7FAB9E07}" srcOrd="4" destOrd="0" presId="urn:microsoft.com/office/officeart/2008/layout/VerticalAccentList"/>
    <dgm:cxn modelId="{AB09721B-D284-4690-8FBD-D346C21B8F32}" type="presParOf" srcId="{14B8B2F3-4AAC-46C1-81F0-28B92AFD79E1}" destId="{B1434C13-1742-4294-B077-8A60812A2D7E}" srcOrd="5" destOrd="0" presId="urn:microsoft.com/office/officeart/2008/layout/VerticalAccentList"/>
    <dgm:cxn modelId="{1F2C34CC-3CAE-4C5B-ABEA-BD3B4E8BD5AD}" type="presParOf" srcId="{14B8B2F3-4AAC-46C1-81F0-28B92AFD79E1}" destId="{8724FA0D-F759-412A-9B82-A84730EAEB73}" srcOrd="6" destOrd="0" presId="urn:microsoft.com/office/officeart/2008/layout/VerticalAccentList"/>
    <dgm:cxn modelId="{79A29854-2A67-4EA0-AF34-A3E6B2F442CB}" type="presParOf" srcId="{14B8B2F3-4AAC-46C1-81F0-28B92AFD79E1}" destId="{EBAF45E5-5519-4402-8512-C9F99CC4FC09}" srcOrd="7" destOrd="0" presId="urn:microsoft.com/office/officeart/2008/layout/VerticalAccentList"/>
    <dgm:cxn modelId="{C4E47C30-CF70-41AC-87C4-F85596B55084}" type="presParOf" srcId="{E29A1652-48EE-4CF7-A4A4-56B3AF575B9F}" destId="{39048627-24DE-4E8C-8010-972E372FDA89}" srcOrd="5" destOrd="0" presId="urn:microsoft.com/office/officeart/2008/layout/VerticalAccentList"/>
    <dgm:cxn modelId="{99B7337F-B6B8-4F5C-A5B4-79BDBA260712}" type="presParOf" srcId="{E29A1652-48EE-4CF7-A4A4-56B3AF575B9F}" destId="{D0239B15-5BB6-4863-BD14-9370F28F0E1B}" srcOrd="6" destOrd="0" presId="urn:microsoft.com/office/officeart/2008/layout/VerticalAccentList"/>
    <dgm:cxn modelId="{0EE78D3B-9F0D-42ED-ADC9-62093E77DE2A}" type="presParOf" srcId="{D0239B15-5BB6-4863-BD14-9370F28F0E1B}" destId="{2FAB5897-5F3C-4778-96EB-F38D71C79FDF}" srcOrd="0" destOrd="0" presId="urn:microsoft.com/office/officeart/2008/layout/VerticalAccentList"/>
    <dgm:cxn modelId="{A66276FA-BC5A-405A-9098-578C7BA67BA2}" type="presParOf" srcId="{E29A1652-48EE-4CF7-A4A4-56B3AF575B9F}" destId="{F5862371-2B2F-4182-8A57-D0C4FD675F0B}" srcOrd="7" destOrd="0" presId="urn:microsoft.com/office/officeart/2008/layout/VerticalAccentList"/>
    <dgm:cxn modelId="{55BE44CE-7CBB-440D-873E-53FE0BB58FC4}" type="presParOf" srcId="{F5862371-2B2F-4182-8A57-D0C4FD675F0B}" destId="{316F842C-C6D8-451E-BBE8-8027F73C40CB}" srcOrd="0" destOrd="0" presId="urn:microsoft.com/office/officeart/2008/layout/VerticalAccentList"/>
    <dgm:cxn modelId="{FD2E1CB4-9C10-4682-B52C-7A2304FF2868}" type="presParOf" srcId="{F5862371-2B2F-4182-8A57-D0C4FD675F0B}" destId="{06FDDC9D-9C9E-40DA-92F2-785ADC3E0F00}" srcOrd="1" destOrd="0" presId="urn:microsoft.com/office/officeart/2008/layout/VerticalAccentList"/>
    <dgm:cxn modelId="{9212B1BD-7742-4FF4-9EE8-C8DFF992E847}" type="presParOf" srcId="{F5862371-2B2F-4182-8A57-D0C4FD675F0B}" destId="{F6F003D8-9F27-4B03-9994-73247FD9265E}" srcOrd="2" destOrd="0" presId="urn:microsoft.com/office/officeart/2008/layout/VerticalAccentList"/>
    <dgm:cxn modelId="{3F9A7488-3AB7-4DD8-8E6F-C2ED5A7B1DE6}" type="presParOf" srcId="{F5862371-2B2F-4182-8A57-D0C4FD675F0B}" destId="{32057280-B243-42DF-8555-8EE364BA903D}" srcOrd="3" destOrd="0" presId="urn:microsoft.com/office/officeart/2008/layout/VerticalAccentList"/>
    <dgm:cxn modelId="{8AECC898-9D3E-4C43-ACD8-35F4F89281BB}" type="presParOf" srcId="{F5862371-2B2F-4182-8A57-D0C4FD675F0B}" destId="{2A8A78A2-D00D-4E32-9694-2CC6E0558D68}" srcOrd="4" destOrd="0" presId="urn:microsoft.com/office/officeart/2008/layout/VerticalAccentList"/>
    <dgm:cxn modelId="{82FE0A3A-8D95-47DA-A4D5-B34F16672887}" type="presParOf" srcId="{F5862371-2B2F-4182-8A57-D0C4FD675F0B}" destId="{76F27FBD-DE02-4215-83EA-2114FAFDEABE}" srcOrd="5" destOrd="0" presId="urn:microsoft.com/office/officeart/2008/layout/VerticalAccentList"/>
    <dgm:cxn modelId="{B50A30BC-E3C5-4266-B3FF-860E49A6A083}" type="presParOf" srcId="{F5862371-2B2F-4182-8A57-D0C4FD675F0B}" destId="{7883647C-0595-4C7D-B4DC-1A2A9BE90EED}" srcOrd="6" destOrd="0" presId="urn:microsoft.com/office/officeart/2008/layout/VerticalAccentList"/>
    <dgm:cxn modelId="{DBB3E05A-106D-4C07-B9F3-1DE892A25277}" type="presParOf" srcId="{F5862371-2B2F-4182-8A57-D0C4FD675F0B}" destId="{2878209C-9E54-44E1-928C-1C20CCA16A4C}" srcOrd="7" destOrd="0" presId="urn:microsoft.com/office/officeart/2008/layout/VerticalAccentList"/>
    <dgm:cxn modelId="{C67539A5-9F3A-48BD-976A-F3B83550C796}" type="presParOf" srcId="{E29A1652-48EE-4CF7-A4A4-56B3AF575B9F}" destId="{0734B161-D205-4A48-9109-95039D0A6068}" srcOrd="8" destOrd="0" presId="urn:microsoft.com/office/officeart/2008/layout/VerticalAccentList"/>
    <dgm:cxn modelId="{CE83E379-2570-4069-BCCE-E454F29DFDA4}" type="presParOf" srcId="{E29A1652-48EE-4CF7-A4A4-56B3AF575B9F}" destId="{3ABAC06C-3423-4D86-81B7-74FF4C3B9826}" srcOrd="9" destOrd="0" presId="urn:microsoft.com/office/officeart/2008/layout/VerticalAccentList"/>
    <dgm:cxn modelId="{F16CB2E0-B0F8-4946-A7EB-0564D06C15B6}" type="presParOf" srcId="{3ABAC06C-3423-4D86-81B7-74FF4C3B9826}" destId="{63E738BD-4751-4B5B-86FD-072CA5C305A0}" srcOrd="0" destOrd="0" presId="urn:microsoft.com/office/officeart/2008/layout/VerticalAccentList"/>
    <dgm:cxn modelId="{8E6144F3-6F82-4454-B4DF-D86C1046934C}" type="presParOf" srcId="{E29A1652-48EE-4CF7-A4A4-56B3AF575B9F}" destId="{98A450CF-89DC-44A9-A8E6-09CCF71B8E49}" srcOrd="10" destOrd="0" presId="urn:microsoft.com/office/officeart/2008/layout/VerticalAccentList"/>
    <dgm:cxn modelId="{CB2D901B-99CB-4DCB-85A3-A86A69B55B6B}" type="presParOf" srcId="{98A450CF-89DC-44A9-A8E6-09CCF71B8E49}" destId="{9906529A-0A63-47B3-B30C-BF502D89E75E}" srcOrd="0" destOrd="0" presId="urn:microsoft.com/office/officeart/2008/layout/VerticalAccentList"/>
    <dgm:cxn modelId="{3BAD61E4-60DF-4D9F-9091-B099FBFC1157}" type="presParOf" srcId="{98A450CF-89DC-44A9-A8E6-09CCF71B8E49}" destId="{7FB8DAAD-0D57-4B90-9A1E-CC88C20D9443}" srcOrd="1" destOrd="0" presId="urn:microsoft.com/office/officeart/2008/layout/VerticalAccentList"/>
    <dgm:cxn modelId="{6779D7A3-B49F-4308-AF74-D3A4A187BB52}" type="presParOf" srcId="{98A450CF-89DC-44A9-A8E6-09CCF71B8E49}" destId="{75E80E79-C7AA-418F-A7AB-2D8126726EA5}" srcOrd="2" destOrd="0" presId="urn:microsoft.com/office/officeart/2008/layout/VerticalAccentList"/>
    <dgm:cxn modelId="{82C339EC-713C-4AB4-BF30-59C116FF0143}" type="presParOf" srcId="{98A450CF-89DC-44A9-A8E6-09CCF71B8E49}" destId="{27D3470B-3484-4563-AE2C-DF0F269ED139}" srcOrd="3" destOrd="0" presId="urn:microsoft.com/office/officeart/2008/layout/VerticalAccentList"/>
    <dgm:cxn modelId="{417C5CC8-AECB-4737-B853-D8C115099E46}" type="presParOf" srcId="{98A450CF-89DC-44A9-A8E6-09CCF71B8E49}" destId="{063997AC-F64F-40AF-85FB-0E3C56B86F09}" srcOrd="4" destOrd="0" presId="urn:microsoft.com/office/officeart/2008/layout/VerticalAccentList"/>
    <dgm:cxn modelId="{6D68497F-BFC1-41AB-9AB8-A50E3517C119}" type="presParOf" srcId="{98A450CF-89DC-44A9-A8E6-09CCF71B8E49}" destId="{95529CF2-51C9-4EF5-BDA8-7D42DBE37984}" srcOrd="5" destOrd="0" presId="urn:microsoft.com/office/officeart/2008/layout/VerticalAccentList"/>
    <dgm:cxn modelId="{0D3EE10C-E325-4DE8-98B5-2E3299F3967A}" type="presParOf" srcId="{98A450CF-89DC-44A9-A8E6-09CCF71B8E49}" destId="{1E136837-8DEF-474A-9451-D1187848A8CF}" srcOrd="6" destOrd="0" presId="urn:microsoft.com/office/officeart/2008/layout/VerticalAccentList"/>
    <dgm:cxn modelId="{1D750792-77C7-471F-B711-40BC217FA8C7}" type="presParOf" srcId="{98A450CF-89DC-44A9-A8E6-09CCF71B8E49}" destId="{289BBC36-9582-4D82-A309-2189FC95CE2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788B3-253E-4355-ADB6-96B439C98010}">
      <dsp:nvSpPr>
        <dsp:cNvPr id="0" name=""/>
        <dsp:cNvSpPr/>
      </dsp:nvSpPr>
      <dsp:spPr>
        <a:xfrm>
          <a:off x="85793" y="542856"/>
          <a:ext cx="4102533" cy="372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.</a:t>
          </a:r>
          <a:endParaRPr lang="en-ZA" sz="1700" kern="1200" dirty="0"/>
        </a:p>
      </dsp:txBody>
      <dsp:txXfrm>
        <a:off x="85793" y="542856"/>
        <a:ext cx="4102533" cy="372957"/>
      </dsp:txXfrm>
    </dsp:sp>
    <dsp:sp modelId="{961C3841-42FA-4BEA-85CC-DBE02FD52AEF}">
      <dsp:nvSpPr>
        <dsp:cNvPr id="0" name=""/>
        <dsp:cNvSpPr/>
      </dsp:nvSpPr>
      <dsp:spPr>
        <a:xfrm>
          <a:off x="68603" y="910786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DAF596-E971-4AC2-ABC6-1689A682A066}">
      <dsp:nvSpPr>
        <dsp:cNvPr id="0" name=""/>
        <dsp:cNvSpPr/>
      </dsp:nvSpPr>
      <dsp:spPr>
        <a:xfrm>
          <a:off x="645237" y="910786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5BFE1-5E3B-47B8-964E-E295FF773AD4}">
      <dsp:nvSpPr>
        <dsp:cNvPr id="0" name=""/>
        <dsp:cNvSpPr/>
      </dsp:nvSpPr>
      <dsp:spPr>
        <a:xfrm>
          <a:off x="1222327" y="910786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732D7-72F6-4529-959E-AFED103E3F04}">
      <dsp:nvSpPr>
        <dsp:cNvPr id="0" name=""/>
        <dsp:cNvSpPr/>
      </dsp:nvSpPr>
      <dsp:spPr>
        <a:xfrm>
          <a:off x="1798961" y="910786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29CE6-7EF5-49E1-A4B1-15C800FC3F4F}">
      <dsp:nvSpPr>
        <dsp:cNvPr id="0" name=""/>
        <dsp:cNvSpPr/>
      </dsp:nvSpPr>
      <dsp:spPr>
        <a:xfrm>
          <a:off x="2376050" y="910786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74068-7C24-45C7-9E38-BA42DE22A5DE}">
      <dsp:nvSpPr>
        <dsp:cNvPr id="0" name=""/>
        <dsp:cNvSpPr/>
      </dsp:nvSpPr>
      <dsp:spPr>
        <a:xfrm>
          <a:off x="2952684" y="910786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01094-075C-4C82-A81A-5E4119595999}">
      <dsp:nvSpPr>
        <dsp:cNvPr id="0" name=""/>
        <dsp:cNvSpPr/>
      </dsp:nvSpPr>
      <dsp:spPr>
        <a:xfrm>
          <a:off x="3529774" y="910786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33640-FF0C-42EE-955D-DB1EA83C9BE8}">
      <dsp:nvSpPr>
        <dsp:cNvPr id="0" name=""/>
        <dsp:cNvSpPr/>
      </dsp:nvSpPr>
      <dsp:spPr>
        <a:xfrm>
          <a:off x="68603" y="986759"/>
          <a:ext cx="4155866" cy="607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 dirty="0"/>
            <a:t>Imported Inflation </a:t>
          </a:r>
          <a:r>
            <a:rPr lang="en-US" sz="1600" b="0" u="none" kern="1200" dirty="0"/>
            <a:t>(Oil, wheat etc.)</a:t>
          </a:r>
        </a:p>
      </dsp:txBody>
      <dsp:txXfrm>
        <a:off x="68603" y="986759"/>
        <a:ext cx="4155866" cy="607782"/>
      </dsp:txXfrm>
    </dsp:sp>
    <dsp:sp modelId="{CA4A4707-A474-43FA-B4BC-3369F5455A4B}">
      <dsp:nvSpPr>
        <dsp:cNvPr id="0" name=""/>
        <dsp:cNvSpPr/>
      </dsp:nvSpPr>
      <dsp:spPr>
        <a:xfrm>
          <a:off x="68603" y="1789799"/>
          <a:ext cx="4102533" cy="372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.</a:t>
          </a:r>
          <a:endParaRPr lang="en-ZA" sz="1700" kern="1200" dirty="0"/>
        </a:p>
      </dsp:txBody>
      <dsp:txXfrm>
        <a:off x="68603" y="1789799"/>
        <a:ext cx="4102533" cy="372957"/>
      </dsp:txXfrm>
    </dsp:sp>
    <dsp:sp modelId="{34810F74-1FB9-4A87-9AEF-97CB06200A27}">
      <dsp:nvSpPr>
        <dsp:cNvPr id="0" name=""/>
        <dsp:cNvSpPr/>
      </dsp:nvSpPr>
      <dsp:spPr>
        <a:xfrm>
          <a:off x="68603" y="2162757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57AE3-617A-456F-92BC-E0BEBFF39A73}">
      <dsp:nvSpPr>
        <dsp:cNvPr id="0" name=""/>
        <dsp:cNvSpPr/>
      </dsp:nvSpPr>
      <dsp:spPr>
        <a:xfrm>
          <a:off x="645237" y="2162757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7AD1E-485B-482B-A0E8-FDF2BEDA4116}">
      <dsp:nvSpPr>
        <dsp:cNvPr id="0" name=""/>
        <dsp:cNvSpPr/>
      </dsp:nvSpPr>
      <dsp:spPr>
        <a:xfrm>
          <a:off x="1222327" y="2162757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7794B4-2B6E-49D0-B70C-DC3F48271129}">
      <dsp:nvSpPr>
        <dsp:cNvPr id="0" name=""/>
        <dsp:cNvSpPr/>
      </dsp:nvSpPr>
      <dsp:spPr>
        <a:xfrm>
          <a:off x="1798961" y="2162757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C5191-382F-4AEC-9B5A-60AD7FAB9E07}">
      <dsp:nvSpPr>
        <dsp:cNvPr id="0" name=""/>
        <dsp:cNvSpPr/>
      </dsp:nvSpPr>
      <dsp:spPr>
        <a:xfrm>
          <a:off x="2376050" y="2162757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34C13-1742-4294-B077-8A60812A2D7E}">
      <dsp:nvSpPr>
        <dsp:cNvPr id="0" name=""/>
        <dsp:cNvSpPr/>
      </dsp:nvSpPr>
      <dsp:spPr>
        <a:xfrm>
          <a:off x="2952684" y="2162757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24FA0D-F759-412A-9B82-A84730EAEB73}">
      <dsp:nvSpPr>
        <dsp:cNvPr id="0" name=""/>
        <dsp:cNvSpPr/>
      </dsp:nvSpPr>
      <dsp:spPr>
        <a:xfrm>
          <a:off x="3529774" y="2162757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F45E5-5519-4402-8512-C9F99CC4FC09}">
      <dsp:nvSpPr>
        <dsp:cNvPr id="0" name=""/>
        <dsp:cNvSpPr/>
      </dsp:nvSpPr>
      <dsp:spPr>
        <a:xfrm>
          <a:off x="68603" y="2238730"/>
          <a:ext cx="4155866" cy="607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Regional Geopolitical tensions </a:t>
          </a:r>
          <a:endParaRPr lang="en-ZA" sz="1700" b="1" kern="1200" dirty="0"/>
        </a:p>
      </dsp:txBody>
      <dsp:txXfrm>
        <a:off x="68603" y="2238730"/>
        <a:ext cx="4155866" cy="607782"/>
      </dsp:txXfrm>
    </dsp:sp>
    <dsp:sp modelId="{2FAB5897-5F3C-4778-96EB-F38D71C79FDF}">
      <dsp:nvSpPr>
        <dsp:cNvPr id="0" name=""/>
        <dsp:cNvSpPr/>
      </dsp:nvSpPr>
      <dsp:spPr>
        <a:xfrm>
          <a:off x="68603" y="3041771"/>
          <a:ext cx="4102533" cy="372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.</a:t>
          </a:r>
          <a:endParaRPr lang="en-ZA" sz="1700" kern="1200" dirty="0"/>
        </a:p>
      </dsp:txBody>
      <dsp:txXfrm>
        <a:off x="68603" y="3041771"/>
        <a:ext cx="4102533" cy="372957"/>
      </dsp:txXfrm>
    </dsp:sp>
    <dsp:sp modelId="{316F842C-C6D8-451E-BBE8-8027F73C40CB}">
      <dsp:nvSpPr>
        <dsp:cNvPr id="0" name=""/>
        <dsp:cNvSpPr/>
      </dsp:nvSpPr>
      <dsp:spPr>
        <a:xfrm>
          <a:off x="68603" y="3414728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DDC9D-9C9E-40DA-92F2-785ADC3E0F00}">
      <dsp:nvSpPr>
        <dsp:cNvPr id="0" name=""/>
        <dsp:cNvSpPr/>
      </dsp:nvSpPr>
      <dsp:spPr>
        <a:xfrm>
          <a:off x="611436" y="3416407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003D8-9F27-4B03-9994-73247FD9265E}">
      <dsp:nvSpPr>
        <dsp:cNvPr id="0" name=""/>
        <dsp:cNvSpPr/>
      </dsp:nvSpPr>
      <dsp:spPr>
        <a:xfrm>
          <a:off x="1216893" y="3416407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57280-B243-42DF-8555-8EE364BA903D}">
      <dsp:nvSpPr>
        <dsp:cNvPr id="0" name=""/>
        <dsp:cNvSpPr/>
      </dsp:nvSpPr>
      <dsp:spPr>
        <a:xfrm>
          <a:off x="1798961" y="3414728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A78A2-D00D-4E32-9694-2CC6E0558D68}">
      <dsp:nvSpPr>
        <dsp:cNvPr id="0" name=""/>
        <dsp:cNvSpPr/>
      </dsp:nvSpPr>
      <dsp:spPr>
        <a:xfrm>
          <a:off x="2376050" y="3414728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27FBD-DE02-4215-83EA-2114FAFDEABE}">
      <dsp:nvSpPr>
        <dsp:cNvPr id="0" name=""/>
        <dsp:cNvSpPr/>
      </dsp:nvSpPr>
      <dsp:spPr>
        <a:xfrm>
          <a:off x="2952684" y="3414728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83647C-0595-4C7D-B4DC-1A2A9BE90EED}">
      <dsp:nvSpPr>
        <dsp:cNvPr id="0" name=""/>
        <dsp:cNvSpPr/>
      </dsp:nvSpPr>
      <dsp:spPr>
        <a:xfrm>
          <a:off x="3529774" y="3414728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78209C-9E54-44E1-928C-1C20CCA16A4C}">
      <dsp:nvSpPr>
        <dsp:cNvPr id="0" name=""/>
        <dsp:cNvSpPr/>
      </dsp:nvSpPr>
      <dsp:spPr>
        <a:xfrm>
          <a:off x="68603" y="3490701"/>
          <a:ext cx="4155866" cy="607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Spillover from International Conflict</a:t>
          </a:r>
          <a:endParaRPr lang="en-ZA" sz="1700" b="1" kern="1200" dirty="0"/>
        </a:p>
      </dsp:txBody>
      <dsp:txXfrm>
        <a:off x="68603" y="3490701"/>
        <a:ext cx="4155866" cy="607782"/>
      </dsp:txXfrm>
    </dsp:sp>
    <dsp:sp modelId="{63E738BD-4751-4B5B-86FD-072CA5C305A0}">
      <dsp:nvSpPr>
        <dsp:cNvPr id="0" name=""/>
        <dsp:cNvSpPr/>
      </dsp:nvSpPr>
      <dsp:spPr>
        <a:xfrm>
          <a:off x="68603" y="4293742"/>
          <a:ext cx="4102533" cy="372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.</a:t>
          </a:r>
          <a:endParaRPr lang="en-ZA" sz="1700" b="1" kern="1200" dirty="0"/>
        </a:p>
      </dsp:txBody>
      <dsp:txXfrm>
        <a:off x="68603" y="4293742"/>
        <a:ext cx="4102533" cy="372957"/>
      </dsp:txXfrm>
    </dsp:sp>
    <dsp:sp modelId="{9906529A-0A63-47B3-B30C-BF502D89E75E}">
      <dsp:nvSpPr>
        <dsp:cNvPr id="0" name=""/>
        <dsp:cNvSpPr/>
      </dsp:nvSpPr>
      <dsp:spPr>
        <a:xfrm>
          <a:off x="68603" y="4666699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8DAAD-0D57-4B90-9A1E-CC88C20D9443}">
      <dsp:nvSpPr>
        <dsp:cNvPr id="0" name=""/>
        <dsp:cNvSpPr/>
      </dsp:nvSpPr>
      <dsp:spPr>
        <a:xfrm>
          <a:off x="611436" y="4666699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E80E79-C7AA-418F-A7AB-2D8126726EA5}">
      <dsp:nvSpPr>
        <dsp:cNvPr id="0" name=""/>
        <dsp:cNvSpPr/>
      </dsp:nvSpPr>
      <dsp:spPr>
        <a:xfrm>
          <a:off x="1222327" y="4666699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3470B-3484-4563-AE2C-DF0F269ED139}">
      <dsp:nvSpPr>
        <dsp:cNvPr id="0" name=""/>
        <dsp:cNvSpPr/>
      </dsp:nvSpPr>
      <dsp:spPr>
        <a:xfrm>
          <a:off x="1798961" y="4666699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997AC-F64F-40AF-85FB-0E3C56B86F09}">
      <dsp:nvSpPr>
        <dsp:cNvPr id="0" name=""/>
        <dsp:cNvSpPr/>
      </dsp:nvSpPr>
      <dsp:spPr>
        <a:xfrm>
          <a:off x="2376050" y="4666699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29CF2-51C9-4EF5-BDA8-7D42DBE37984}">
      <dsp:nvSpPr>
        <dsp:cNvPr id="0" name=""/>
        <dsp:cNvSpPr/>
      </dsp:nvSpPr>
      <dsp:spPr>
        <a:xfrm>
          <a:off x="2952684" y="4666699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36837-8DEF-474A-9451-D1187848A8CF}">
      <dsp:nvSpPr>
        <dsp:cNvPr id="0" name=""/>
        <dsp:cNvSpPr/>
      </dsp:nvSpPr>
      <dsp:spPr>
        <a:xfrm>
          <a:off x="3529774" y="4666699"/>
          <a:ext cx="959992" cy="759728"/>
        </a:xfrm>
        <a:prstGeom prst="chevron">
          <a:avLst>
            <a:gd name="adj" fmla="val 70610"/>
          </a:avLst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BBC36-9582-4D82-A309-2189FC95CE20}">
      <dsp:nvSpPr>
        <dsp:cNvPr id="0" name=""/>
        <dsp:cNvSpPr/>
      </dsp:nvSpPr>
      <dsp:spPr>
        <a:xfrm>
          <a:off x="59128" y="4742672"/>
          <a:ext cx="4155866" cy="607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Global Trade slump due to protectionist policies</a:t>
          </a:r>
          <a:endParaRPr lang="en-ZA" sz="1700" b="1" kern="1200" dirty="0"/>
        </a:p>
      </dsp:txBody>
      <dsp:txXfrm>
        <a:off x="59128" y="4742672"/>
        <a:ext cx="4155866" cy="607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50084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50084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F59E8F-B0A4-4ADA-8A4C-7AED771367DD}" type="datetimeFigureOut">
              <a:rPr lang="en-ZA" smtClean="0"/>
              <a:t>2022/04/07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803933"/>
            <a:ext cx="5438140" cy="3930492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81359"/>
            <a:ext cx="2945659" cy="50084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81359"/>
            <a:ext cx="2945659" cy="50084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44A6CD-5D5F-4479-8995-FC098C401E57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535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5C625-66CE-43F4-AFD8-2FEB1C2C8BF1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553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5C625-66CE-43F4-AFD8-2FEB1C2C8BF1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649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5C625-66CE-43F4-AFD8-2FEB1C2C8BF1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82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5C625-66CE-43F4-AFD8-2FEB1C2C8BF1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605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5C625-66CE-43F4-AFD8-2FEB1C2C8BF1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733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5C625-66CE-43F4-AFD8-2FEB1C2C8BF1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754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5C625-66CE-43F4-AFD8-2FEB1C2C8BF1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4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5C625-66CE-43F4-AFD8-2FEB1C2C8BF1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623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5C625-66CE-43F4-AFD8-2FEB1C2C8BF1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77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2E8C3-23CB-41E9-BC8A-9752E29B7A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D9BF210-6688-954E-9514-48BDB74F6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8"/>
          <a:stretch/>
        </p:blipFill>
        <p:spPr>
          <a:xfrm>
            <a:off x="10386926" y="281692"/>
            <a:ext cx="1582777" cy="216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6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2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DE440A-D4D8-4A2B-8B49-726B62D11B03}"/>
              </a:ext>
            </a:extLst>
          </p:cNvPr>
          <p:cNvSpPr txBox="1"/>
          <p:nvPr userDrawn="1"/>
        </p:nvSpPr>
        <p:spPr>
          <a:xfrm>
            <a:off x="11852527" y="395811"/>
            <a:ext cx="301374" cy="1804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fld id="{3209E190-1B46-48D1-8888-3B4A38115417}" type="slidenum">
              <a:rPr kumimoji="0" lang="en-ZA" sz="9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ZA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kumimoji="0" lang="en-US" sz="900" b="0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9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ZA" sz="900" b="1" i="0" u="none" strike="noStrike" kern="0" cap="all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2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39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15AAAC38-7CA7-4023-B67B-C54955CEB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0417752-0346-499A-A204-A545663DB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8"/>
          <a:stretch/>
        </p:blipFill>
        <p:spPr>
          <a:xfrm>
            <a:off x="10266630" y="0"/>
            <a:ext cx="1925370" cy="263586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3D27D28-99AC-4EC4-B0B4-B326D4380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3" r="3" b="5337"/>
          <a:stretch/>
        </p:blipFill>
        <p:spPr>
          <a:xfrm>
            <a:off x="10760362" y="5403941"/>
            <a:ext cx="1468404" cy="1445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91B648-E6DB-4CB0-8E6E-A97A1CE5AC2C}"/>
              </a:ext>
            </a:extLst>
          </p:cNvPr>
          <p:cNvSpPr/>
          <p:nvPr userDrawn="1"/>
        </p:nvSpPr>
        <p:spPr>
          <a:xfrm>
            <a:off x="352269" y="6357392"/>
            <a:ext cx="10302289" cy="144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/>
              </a:gs>
            </a:gsLst>
            <a:lin ang="66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25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41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0" name="shpGridNormal" hidden="1"/>
          <p:cNvGrpSpPr>
            <a:grpSpLocks/>
          </p:cNvGrpSpPr>
          <p:nvPr userDrawn="1"/>
        </p:nvGrpSpPr>
        <p:grpSpPr bwMode="auto">
          <a:xfrm>
            <a:off x="529497" y="514350"/>
            <a:ext cx="11138876" cy="6005513"/>
            <a:chOff x="271" y="324"/>
            <a:chExt cx="5701" cy="3783"/>
          </a:xfrm>
        </p:grpSpPr>
        <p:sp>
          <p:nvSpPr>
            <p:cNvPr id="40993" name="shpGridTitle" hidden="1"/>
            <p:cNvSpPr>
              <a:spLocks noChangeArrowheads="1"/>
            </p:cNvSpPr>
            <p:nvPr userDrawn="1"/>
          </p:nvSpPr>
          <p:spPr bwMode="auto">
            <a:xfrm>
              <a:off x="271" y="324"/>
              <a:ext cx="5701" cy="771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sz="3200" dirty="0"/>
            </a:p>
          </p:txBody>
        </p:sp>
        <p:sp>
          <p:nvSpPr>
            <p:cNvPr id="40994" name="shpGridMain" hidden="1"/>
            <p:cNvSpPr>
              <a:spLocks noChangeArrowheads="1"/>
            </p:cNvSpPr>
            <p:nvPr userDrawn="1"/>
          </p:nvSpPr>
          <p:spPr bwMode="auto">
            <a:xfrm>
              <a:off x="271" y="1179"/>
              <a:ext cx="5701" cy="2776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sz="3200" dirty="0"/>
            </a:p>
          </p:txBody>
        </p:sp>
        <p:sp>
          <p:nvSpPr>
            <p:cNvPr id="40998" name="shpGridFooter" hidden="1"/>
            <p:cNvSpPr>
              <a:spLocks noChangeArrowheads="1"/>
            </p:cNvSpPr>
            <p:nvPr userDrawn="1"/>
          </p:nvSpPr>
          <p:spPr bwMode="auto">
            <a:xfrm>
              <a:off x="271" y="4005"/>
              <a:ext cx="5701" cy="102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sz="3200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AD16F15-6C89-714B-8EAD-8A76F579F954}"/>
              </a:ext>
            </a:extLst>
          </p:cNvPr>
          <p:cNvSpPr/>
          <p:nvPr userDrawn="1"/>
        </p:nvSpPr>
        <p:spPr>
          <a:xfrm>
            <a:off x="352269" y="6357392"/>
            <a:ext cx="10302289" cy="144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/>
              </a:gs>
            </a:gsLst>
            <a:lin ang="66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A9131842-F409-EA4B-8882-497F97D22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3" r="3" b="5337"/>
          <a:stretch/>
        </p:blipFill>
        <p:spPr>
          <a:xfrm>
            <a:off x="10760362" y="5403941"/>
            <a:ext cx="1468404" cy="1445189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301DD003-4AF0-8348-A9D5-C113E148D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8"/>
          <a:stretch/>
        </p:blipFill>
        <p:spPr>
          <a:xfrm>
            <a:off x="11033056" y="165768"/>
            <a:ext cx="1001781" cy="13714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791979-92FB-1E4A-864D-764DFC9D1486}"/>
              </a:ext>
            </a:extLst>
          </p:cNvPr>
          <p:cNvSpPr/>
          <p:nvPr userDrawn="1"/>
        </p:nvSpPr>
        <p:spPr>
          <a:xfrm>
            <a:off x="11794535" y="8870"/>
            <a:ext cx="352269" cy="5060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3600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b="0" kern="1200" cap="all" baseline="0" dirty="0">
                <a:solidFill>
                  <a:schemeClr val="accent4"/>
                </a:solidFill>
                <a:latin typeface="+mj-lt"/>
                <a:ea typeface="+mn-ea"/>
                <a:cs typeface="+mn-cs"/>
              </a:rPr>
              <a:t> </a:t>
            </a:r>
            <a:fld id="{3761FC7B-D30A-4CF4-8E0C-5E03F9746DE9}" type="slidenum">
              <a:rPr lang="en-GB" sz="1200" b="1" kern="1200" cap="all" baseline="0" smtClean="0">
                <a:solidFill>
                  <a:schemeClr val="accent4"/>
                </a:solidFill>
                <a:latin typeface="+mj-lt"/>
                <a:ea typeface="+mn-ea"/>
                <a:cs typeface="+mn-cs"/>
              </a:rPr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ZA" sz="1200" b="1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3869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cap="none" baseline="0">
          <a:solidFill>
            <a:schemeClr val="tx1"/>
          </a:solidFill>
          <a:latin typeface="BentonSans" panose="02000603040000020004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9pPr>
    </p:titleStyle>
    <p:bodyStyle>
      <a:lvl1pPr marL="179388" indent="-179388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BentonSans Regular" panose="02000603040000020004"/>
          <a:ea typeface="+mn-ea"/>
          <a:cs typeface="+mn-cs"/>
        </a:defRPr>
      </a:lvl1pPr>
      <a:lvl2pPr marL="357188" indent="-177800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1600">
          <a:solidFill>
            <a:schemeClr val="tx1"/>
          </a:solidFill>
          <a:latin typeface="BentonSans Regular" panose="02000603040000020004"/>
        </a:defRPr>
      </a:lvl2pPr>
      <a:lvl3pPr marL="536575" indent="-179388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•"/>
        <a:defRPr sz="1600">
          <a:solidFill>
            <a:schemeClr val="tx1"/>
          </a:solidFill>
          <a:latin typeface="BentonSans Regular" panose="02000603040000020004"/>
        </a:defRPr>
      </a:lvl3pPr>
      <a:lvl4pPr marL="714375" indent="-177800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1400">
          <a:solidFill>
            <a:schemeClr val="tx1"/>
          </a:solidFill>
          <a:latin typeface="BentonSans Regular" panose="02000603040000020004"/>
        </a:defRPr>
      </a:lvl4pPr>
      <a:lvl5pPr marL="893763" indent="-179388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BentonSans Regular" panose="02000603040000020004"/>
        </a:defRPr>
      </a:lvl5pPr>
      <a:lvl6pPr marL="3536862" indent="-380990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4146447" indent="-380990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756032" indent="-380990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365617" indent="-380990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5" orient="horz" pos="3998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4095">
          <p15:clr>
            <a:srgbClr val="F26B43"/>
          </p15:clr>
        </p15:guide>
        <p15:guide id="8" pos="483">
          <p15:clr>
            <a:srgbClr val="F26B43"/>
          </p15:clr>
        </p15:guide>
        <p15:guide id="9" orient="horz" pos="3725">
          <p15:clr>
            <a:srgbClr val="F26B43"/>
          </p15:clr>
        </p15:guide>
        <p15:guide id="10" pos="7197">
          <p15:clr>
            <a:srgbClr val="F26B43"/>
          </p15:clr>
        </p15:guide>
        <p15:guide id="11" pos="3840">
          <p15:clr>
            <a:srgbClr val="F26B43"/>
          </p15:clr>
        </p15:guide>
        <p15:guide id="12" pos="200">
          <p15:clr>
            <a:srgbClr val="F26B43"/>
          </p15:clr>
        </p15:guide>
        <p15:guide id="13" pos="747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9">
            <a:extLst>
              <a:ext uri="{FF2B5EF4-FFF2-40B4-BE49-F238E27FC236}">
                <a16:creationId xmlns:a16="http://schemas.microsoft.com/office/drawing/2014/main" id="{21EFCF51-BE78-4694-99A4-6A9303FF2179}"/>
              </a:ext>
            </a:extLst>
          </p:cNvPr>
          <p:cNvSpPr/>
          <p:nvPr userDrawn="1"/>
        </p:nvSpPr>
        <p:spPr>
          <a:xfrm>
            <a:off x="0" y="241014"/>
            <a:ext cx="12165550" cy="489455"/>
          </a:xfrm>
          <a:prstGeom prst="rect">
            <a:avLst/>
          </a:prstGeom>
          <a:gradFill flip="none" rotWithShape="1">
            <a:gsLst>
              <a:gs pos="78000">
                <a:srgbClr val="00BEF7"/>
              </a:gs>
              <a:gs pos="0">
                <a:srgbClr val="0040A8"/>
              </a:gs>
            </a:gsLst>
            <a:lin ang="10800000" scaled="1"/>
            <a:tileRect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grpSp>
        <p:nvGrpSpPr>
          <p:cNvPr id="41000" name="shpGridNormal" hidden="1"/>
          <p:cNvGrpSpPr>
            <a:grpSpLocks/>
          </p:cNvGrpSpPr>
          <p:nvPr userDrawn="1"/>
        </p:nvGrpSpPr>
        <p:grpSpPr bwMode="auto">
          <a:xfrm>
            <a:off x="529497" y="514350"/>
            <a:ext cx="11138876" cy="6005513"/>
            <a:chOff x="271" y="324"/>
            <a:chExt cx="5701" cy="3783"/>
          </a:xfrm>
        </p:grpSpPr>
        <p:sp>
          <p:nvSpPr>
            <p:cNvPr id="40993" name="shpGridTitle" hidden="1"/>
            <p:cNvSpPr>
              <a:spLocks noChangeArrowheads="1"/>
            </p:cNvSpPr>
            <p:nvPr userDrawn="1"/>
          </p:nvSpPr>
          <p:spPr bwMode="auto">
            <a:xfrm>
              <a:off x="271" y="324"/>
              <a:ext cx="5701" cy="771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sz="3200" dirty="0"/>
            </a:p>
          </p:txBody>
        </p:sp>
        <p:sp>
          <p:nvSpPr>
            <p:cNvPr id="40994" name="shpGridMain" hidden="1"/>
            <p:cNvSpPr>
              <a:spLocks noChangeArrowheads="1"/>
            </p:cNvSpPr>
            <p:nvPr userDrawn="1"/>
          </p:nvSpPr>
          <p:spPr bwMode="auto">
            <a:xfrm>
              <a:off x="271" y="1179"/>
              <a:ext cx="5701" cy="2776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sz="3200" dirty="0"/>
            </a:p>
          </p:txBody>
        </p:sp>
        <p:sp>
          <p:nvSpPr>
            <p:cNvPr id="40998" name="shpGridFooter" hidden="1"/>
            <p:cNvSpPr>
              <a:spLocks noChangeArrowheads="1"/>
            </p:cNvSpPr>
            <p:nvPr userDrawn="1"/>
          </p:nvSpPr>
          <p:spPr bwMode="auto">
            <a:xfrm>
              <a:off x="271" y="4005"/>
              <a:ext cx="5701" cy="102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sz="3200"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6DF8919-0CA8-40E0-B594-82D3F13A3D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6" t="-19077" b="-1"/>
          <a:stretch/>
        </p:blipFill>
        <p:spPr>
          <a:xfrm>
            <a:off x="10697546" y="6462190"/>
            <a:ext cx="1503979" cy="3005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F8B9DCA-CCC9-4CCC-B093-71710B3A0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9" r="24406" b="28547"/>
          <a:stretch/>
        </p:blipFill>
        <p:spPr>
          <a:xfrm>
            <a:off x="9526" y="6455310"/>
            <a:ext cx="10688020" cy="314326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271D89A0-94ED-4705-BEA2-AB7DEE9309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963" y="107661"/>
            <a:ext cx="752475" cy="8543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2ED2F0-6047-4B13-BC58-97A107758963}"/>
              </a:ext>
            </a:extLst>
          </p:cNvPr>
          <p:cNvSpPr txBox="1"/>
          <p:nvPr userDrawn="1"/>
        </p:nvSpPr>
        <p:spPr>
          <a:xfrm>
            <a:off x="11852527" y="395811"/>
            <a:ext cx="301374" cy="1804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fld id="{3209E190-1B46-48D1-8888-3B4A38115417}" type="slidenum">
              <a:rPr kumimoji="0" lang="en-ZA" sz="9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ZA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kumimoji="0" lang="en-US" sz="900" b="0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9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ZA" sz="900" b="1" i="0" u="none" strike="noStrike" kern="0" cap="all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1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 cap="all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9pPr>
    </p:titleStyle>
    <p:bodyStyle>
      <a:lvl1pPr marL="179388" indent="-179388" algn="l" rtl="0" eaLnBrk="1" fontAlgn="base" hangingPunct="1">
        <a:spcBef>
          <a:spcPts val="0"/>
        </a:spcBef>
        <a:spcAft>
          <a:spcPct val="0"/>
        </a:spcAft>
        <a:buSzPct val="100000"/>
        <a:buFont typeface="Arial" pitchFamily="34" charset="0"/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7800" algn="l" rtl="0" eaLnBrk="1" fontAlgn="base" hangingPunct="1">
        <a:spcBef>
          <a:spcPts val="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</a:defRPr>
      </a:lvl2pPr>
      <a:lvl3pPr marL="536575" indent="-179388" algn="l" rtl="0" eaLnBrk="1" fontAlgn="base" hangingPunct="1">
        <a:spcBef>
          <a:spcPts val="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3pPr>
      <a:lvl4pPr marL="714375" indent="-177800" algn="l" rtl="0" eaLnBrk="1" fontAlgn="base" hangingPunct="1">
        <a:spcBef>
          <a:spcPts val="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</a:defRPr>
      </a:lvl4pPr>
      <a:lvl5pPr marL="893763" indent="-179388" algn="l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2"/>
          </a:solidFill>
          <a:latin typeface="+mn-lt"/>
        </a:defRPr>
      </a:lvl5pPr>
      <a:lvl6pPr marL="3536862" indent="-380990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4146447" indent="-380990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756032" indent="-380990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365617" indent="-380990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5" orient="horz" pos="3998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4095">
          <p15:clr>
            <a:srgbClr val="F26B43"/>
          </p15:clr>
        </p15:guide>
        <p15:guide id="8" pos="483">
          <p15:clr>
            <a:srgbClr val="F26B43"/>
          </p15:clr>
        </p15:guide>
        <p15:guide id="9" orient="horz" pos="3725">
          <p15:clr>
            <a:srgbClr val="F26B43"/>
          </p15:clr>
        </p15:guide>
        <p15:guide id="10" pos="7197">
          <p15:clr>
            <a:srgbClr val="F26B43"/>
          </p15:clr>
        </p15:guide>
        <p15:guide id="11" pos="3840">
          <p15:clr>
            <a:srgbClr val="F26B43"/>
          </p15:clr>
        </p15:guide>
        <p15:guide id="12" pos="200">
          <p15:clr>
            <a:srgbClr val="F26B43"/>
          </p15:clr>
        </p15:guide>
        <p15:guide id="13" pos="747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9E11B3-D0D0-40AE-848D-2EEB18B240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F38C773-F8DD-4DA8-9CFA-86E95FEC6D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8"/>
          <a:stretch/>
        </p:blipFill>
        <p:spPr>
          <a:xfrm>
            <a:off x="10938570" y="0"/>
            <a:ext cx="1177827" cy="16124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8A7327-72E7-4E6B-9261-6DD33B869784}"/>
              </a:ext>
            </a:extLst>
          </p:cNvPr>
          <p:cNvSpPr/>
          <p:nvPr userDrawn="1"/>
        </p:nvSpPr>
        <p:spPr>
          <a:xfrm>
            <a:off x="11794535" y="8870"/>
            <a:ext cx="352269" cy="5060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3600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1200" cap="all" dirty="0">
                <a:solidFill>
                  <a:srgbClr val="00CAFF"/>
                </a:solidFill>
                <a:latin typeface="Arial" panose="020B0604020202020204"/>
              </a:rPr>
              <a:t> </a:t>
            </a:r>
            <a:fld id="{3761FC7B-D30A-4CF4-8E0C-5E03F9746DE9}" type="slidenum">
              <a:rPr lang="en-GB" sz="1200" b="1" cap="all" smtClean="0">
                <a:solidFill>
                  <a:srgbClr val="00CAFF"/>
                </a:solidFill>
                <a:latin typeface="Arial" panose="020B0604020202020204"/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ZA" sz="1200" b="1" dirty="0">
              <a:solidFill>
                <a:srgbClr val="00CA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9612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0" name="shpGridNormal" hidden="1"/>
          <p:cNvGrpSpPr>
            <a:grpSpLocks/>
          </p:cNvGrpSpPr>
          <p:nvPr userDrawn="1"/>
        </p:nvGrpSpPr>
        <p:grpSpPr bwMode="auto">
          <a:xfrm>
            <a:off x="529497" y="514350"/>
            <a:ext cx="11138876" cy="6005513"/>
            <a:chOff x="271" y="324"/>
            <a:chExt cx="5701" cy="3783"/>
          </a:xfrm>
        </p:grpSpPr>
        <p:sp>
          <p:nvSpPr>
            <p:cNvPr id="40993" name="shpGridTitle" hidden="1"/>
            <p:cNvSpPr>
              <a:spLocks noChangeArrowheads="1"/>
            </p:cNvSpPr>
            <p:nvPr userDrawn="1"/>
          </p:nvSpPr>
          <p:spPr bwMode="auto">
            <a:xfrm>
              <a:off x="271" y="324"/>
              <a:ext cx="5701" cy="771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sz="3200" dirty="0"/>
            </a:p>
          </p:txBody>
        </p:sp>
        <p:sp>
          <p:nvSpPr>
            <p:cNvPr id="40994" name="shpGridMain" hidden="1"/>
            <p:cNvSpPr>
              <a:spLocks noChangeArrowheads="1"/>
            </p:cNvSpPr>
            <p:nvPr userDrawn="1"/>
          </p:nvSpPr>
          <p:spPr bwMode="auto">
            <a:xfrm>
              <a:off x="271" y="1179"/>
              <a:ext cx="5701" cy="2776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sz="3200" dirty="0"/>
            </a:p>
          </p:txBody>
        </p:sp>
        <p:sp>
          <p:nvSpPr>
            <p:cNvPr id="40998" name="shpGridFooter" hidden="1"/>
            <p:cNvSpPr>
              <a:spLocks noChangeArrowheads="1"/>
            </p:cNvSpPr>
            <p:nvPr userDrawn="1"/>
          </p:nvSpPr>
          <p:spPr bwMode="auto">
            <a:xfrm>
              <a:off x="271" y="4005"/>
              <a:ext cx="5701" cy="102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sz="3200" dirty="0"/>
            </a:p>
          </p:txBody>
        </p:sp>
      </p:grpSp>
      <p:pic>
        <p:nvPicPr>
          <p:cNvPr id="12" name="Picture 11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0B006179-72B4-4F35-969F-882478C349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A366490-D0F7-4A56-885A-BDCCC2867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8"/>
          <a:stretch/>
        </p:blipFill>
        <p:spPr>
          <a:xfrm>
            <a:off x="10266630" y="0"/>
            <a:ext cx="1925370" cy="2635861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5258DC0B-4A08-45FF-8256-5036F3BA84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3" r="3" b="5337"/>
          <a:stretch/>
        </p:blipFill>
        <p:spPr>
          <a:xfrm>
            <a:off x="10760362" y="5403941"/>
            <a:ext cx="1468404" cy="14451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8A131C2-E4A6-481D-A9AF-5A1F6B06576A}"/>
              </a:ext>
            </a:extLst>
          </p:cNvPr>
          <p:cNvSpPr/>
          <p:nvPr userDrawn="1"/>
        </p:nvSpPr>
        <p:spPr>
          <a:xfrm>
            <a:off x="352269" y="6357392"/>
            <a:ext cx="10302289" cy="144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/>
              </a:gs>
            </a:gsLst>
            <a:lin ang="66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5B6CD5-127B-4B0A-83FB-681BD2046579}"/>
              </a:ext>
            </a:extLst>
          </p:cNvPr>
          <p:cNvSpPr/>
          <p:nvPr userDrawn="1"/>
        </p:nvSpPr>
        <p:spPr>
          <a:xfrm>
            <a:off x="11794535" y="8870"/>
            <a:ext cx="352269" cy="5060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3600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1200" cap="all" dirty="0">
                <a:solidFill>
                  <a:srgbClr val="00CAFF"/>
                </a:solidFill>
                <a:latin typeface="Arial" panose="020B0604020202020204"/>
              </a:rPr>
              <a:t> </a:t>
            </a:r>
            <a:fld id="{3761FC7B-D30A-4CF4-8E0C-5E03F9746DE9}" type="slidenum">
              <a:rPr lang="en-GB" sz="1200" b="1" cap="all" smtClean="0">
                <a:solidFill>
                  <a:srgbClr val="00CAFF"/>
                </a:solidFill>
                <a:latin typeface="Arial" panose="020B0604020202020204"/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ZA" sz="1200" b="1" dirty="0">
              <a:solidFill>
                <a:srgbClr val="00CA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9726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 cap="all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1"/>
          </a:solidFill>
          <a:latin typeface="Imago" pitchFamily="2" charset="0"/>
        </a:defRPr>
      </a:lvl9pPr>
    </p:titleStyle>
    <p:bodyStyle>
      <a:lvl1pPr marL="179388" indent="-179388" algn="l" rtl="0" eaLnBrk="1" fontAlgn="base" hangingPunct="1">
        <a:spcBef>
          <a:spcPts val="0"/>
        </a:spcBef>
        <a:spcAft>
          <a:spcPct val="0"/>
        </a:spcAft>
        <a:buSzPct val="100000"/>
        <a:buFont typeface="Arial" pitchFamily="34" charset="0"/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7800" algn="l" rtl="0" eaLnBrk="1" fontAlgn="base" hangingPunct="1">
        <a:spcBef>
          <a:spcPts val="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</a:defRPr>
      </a:lvl2pPr>
      <a:lvl3pPr marL="536575" indent="-179388" algn="l" rtl="0" eaLnBrk="1" fontAlgn="base" hangingPunct="1">
        <a:spcBef>
          <a:spcPts val="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3pPr>
      <a:lvl4pPr marL="714375" indent="-177800" algn="l" rtl="0" eaLnBrk="1" fontAlgn="base" hangingPunct="1">
        <a:spcBef>
          <a:spcPts val="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</a:defRPr>
      </a:lvl4pPr>
      <a:lvl5pPr marL="893763" indent="-179388" algn="l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2"/>
          </a:solidFill>
          <a:latin typeface="+mn-lt"/>
        </a:defRPr>
      </a:lvl5pPr>
      <a:lvl6pPr marL="3536862" indent="-380990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4146447" indent="-380990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756032" indent="-380990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365617" indent="-380990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5" orient="horz" pos="3998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4095">
          <p15:clr>
            <a:srgbClr val="F26B43"/>
          </p15:clr>
        </p15:guide>
        <p15:guide id="8" pos="483">
          <p15:clr>
            <a:srgbClr val="F26B43"/>
          </p15:clr>
        </p15:guide>
        <p15:guide id="9" orient="horz" pos="3725">
          <p15:clr>
            <a:srgbClr val="F26B43"/>
          </p15:clr>
        </p15:guide>
        <p15:guide id="10" pos="7197">
          <p15:clr>
            <a:srgbClr val="F26B43"/>
          </p15:clr>
        </p15:guide>
        <p15:guide id="11" pos="3840">
          <p15:clr>
            <a:srgbClr val="F26B43"/>
          </p15:clr>
        </p15:guide>
        <p15:guide id="12" pos="200">
          <p15:clr>
            <a:srgbClr val="F26B43"/>
          </p15:clr>
        </p15:guide>
        <p15:guide id="13" pos="747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9">
            <a:extLst>
              <a:ext uri="{FF2B5EF4-FFF2-40B4-BE49-F238E27FC236}">
                <a16:creationId xmlns:a16="http://schemas.microsoft.com/office/drawing/2014/main" id="{D6CA25F6-4B71-4A6F-AEED-73D3375C6E08}"/>
              </a:ext>
            </a:extLst>
          </p:cNvPr>
          <p:cNvSpPr/>
          <p:nvPr userDrawn="1"/>
        </p:nvSpPr>
        <p:spPr>
          <a:xfrm>
            <a:off x="0" y="241014"/>
            <a:ext cx="12165550" cy="489455"/>
          </a:xfrm>
          <a:prstGeom prst="rect">
            <a:avLst/>
          </a:prstGeom>
          <a:gradFill flip="none" rotWithShape="1">
            <a:gsLst>
              <a:gs pos="78000">
                <a:srgbClr val="00BEF7"/>
              </a:gs>
              <a:gs pos="0">
                <a:srgbClr val="0040A8"/>
              </a:gs>
            </a:gsLst>
            <a:lin ang="10800000" scaled="1"/>
            <a:tileRect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1371E-3C81-4368-891D-9BE0023220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6" t="-19077" b="-1"/>
          <a:stretch/>
        </p:blipFill>
        <p:spPr>
          <a:xfrm>
            <a:off x="10697546" y="6462190"/>
            <a:ext cx="1503979" cy="300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5717E4-0797-48EB-A763-2B33FE33A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9" r="24406" b="28547"/>
          <a:stretch/>
        </p:blipFill>
        <p:spPr>
          <a:xfrm>
            <a:off x="9526" y="6455310"/>
            <a:ext cx="10688020" cy="314326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AE8996D-616F-4732-BBF3-17E4B3E5E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963" y="107661"/>
            <a:ext cx="752475" cy="854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3A9734-439C-451E-92C5-664D0BCE9C4E}"/>
              </a:ext>
            </a:extLst>
          </p:cNvPr>
          <p:cNvSpPr txBox="1"/>
          <p:nvPr userDrawn="1"/>
        </p:nvSpPr>
        <p:spPr>
          <a:xfrm>
            <a:off x="11852527" y="395811"/>
            <a:ext cx="301374" cy="1804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fld id="{3209E190-1B46-48D1-8888-3B4A38115417}" type="slidenum">
              <a:rPr kumimoji="0" lang="en-ZA" sz="9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ZA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kumimoji="0" lang="en-US" sz="900" b="0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9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ZA" sz="900" b="1" i="0" u="none" strike="noStrike" kern="0" cap="all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8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9494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18986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48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37973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EB0BD1-EE2F-46C1-9605-68894294BD48}"/>
              </a:ext>
            </a:extLst>
          </p:cNvPr>
          <p:cNvSpPr/>
          <p:nvPr/>
        </p:nvSpPr>
        <p:spPr>
          <a:xfrm flipH="1">
            <a:off x="0" y="5193718"/>
            <a:ext cx="12192000" cy="1441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ZA" sz="3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Key Drivers for Business Resilience in a Post-Covid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F0DC2-17CE-4987-9285-1B75DBEA08FD}"/>
              </a:ext>
            </a:extLst>
          </p:cNvPr>
          <p:cNvSpPr txBox="1"/>
          <p:nvPr/>
        </p:nvSpPr>
        <p:spPr>
          <a:xfrm>
            <a:off x="6924906" y="920195"/>
            <a:ext cx="29550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Anne Juuko</a:t>
            </a:r>
          </a:p>
          <a:p>
            <a:r>
              <a:rPr lang="en-ZA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Chief Executive, </a:t>
            </a:r>
          </a:p>
          <a:p>
            <a:r>
              <a:rPr lang="en-ZA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Stanbic Bank</a:t>
            </a:r>
          </a:p>
        </p:txBody>
      </p:sp>
    </p:spTree>
    <p:extLst>
      <p:ext uri="{BB962C8B-B14F-4D97-AF65-F5344CB8AC3E}">
        <p14:creationId xmlns:p14="http://schemas.microsoft.com/office/powerpoint/2010/main" val="549433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092E4-5859-4104-89A9-5564320ACB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3" y="325904"/>
            <a:ext cx="11029431" cy="329236"/>
          </a:xfrm>
          <a:prstGeom prst="rect">
            <a:avLst/>
          </a:prstGeo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HOW we are preparing for future shocks</a:t>
            </a:r>
          </a:p>
        </p:txBody>
      </p:sp>
      <p:graphicFrame>
        <p:nvGraphicFramePr>
          <p:cNvPr id="182" name="Table 181">
            <a:extLst>
              <a:ext uri="{FF2B5EF4-FFF2-40B4-BE49-F238E27FC236}">
                <a16:creationId xmlns:a16="http://schemas.microsoft.com/office/drawing/2014/main" id="{16DA285A-7E8A-404F-971A-B92E5DFB4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430167"/>
              </p:ext>
            </p:extLst>
          </p:nvPr>
        </p:nvGraphicFramePr>
        <p:xfrm>
          <a:off x="32089" y="1406497"/>
          <a:ext cx="6027702" cy="2225744"/>
        </p:xfrm>
        <a:graphic>
          <a:graphicData uri="http://schemas.openxmlformats.org/drawingml/2006/table">
            <a:tbl>
              <a:tblPr firstRow="1" bandRow="1"/>
              <a:tblGrid>
                <a:gridCol w="6027702">
                  <a:extLst>
                    <a:ext uri="{9D8B030D-6E8A-4147-A177-3AD203B41FA5}">
                      <a16:colId xmlns:a16="http://schemas.microsoft.com/office/drawing/2014/main" val="265831099"/>
                    </a:ext>
                  </a:extLst>
                </a:gridCol>
              </a:tblGrid>
              <a:tr h="31209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 10 IN 2021</a:t>
                      </a:r>
                      <a:endParaRPr lang="en-ZA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105" marR="7810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731515"/>
                  </a:ext>
                </a:extLst>
              </a:tr>
              <a:tr h="191364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357188" marR="0" lvl="0" indent="-357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problem solving</a:t>
                      </a:r>
                    </a:p>
                    <a:p>
                      <a:pPr marL="357188" marR="0" lvl="0" indent="-357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thinking</a:t>
                      </a:r>
                    </a:p>
                    <a:p>
                      <a:pPr marL="357188" marR="0" lvl="0" indent="-357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Creativity</a:t>
                      </a:r>
                    </a:p>
                    <a:p>
                      <a:pPr marL="357188" marR="0" lvl="0" indent="-357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People management</a:t>
                      </a:r>
                    </a:p>
                    <a:p>
                      <a:pPr marL="357188" marR="0" lvl="0" indent="-357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Coordinating with others</a:t>
                      </a:r>
                    </a:p>
                    <a:p>
                      <a:pPr marL="357188" marR="0" lvl="0" indent="-357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Emotional Intelligence </a:t>
                      </a:r>
                    </a:p>
                    <a:p>
                      <a:pPr marL="357188" marR="0" lvl="0" indent="-357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Judgement and decision making</a:t>
                      </a:r>
                    </a:p>
                    <a:p>
                      <a:pPr marL="357188" marR="0" lvl="0" indent="-357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 orientation</a:t>
                      </a:r>
                      <a:endParaRPr lang="en-ZA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105" marR="78105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807196"/>
                  </a:ext>
                </a:extLst>
              </a:tr>
            </a:tbl>
          </a:graphicData>
        </a:graphic>
      </p:graphicFrame>
      <p:graphicFrame>
        <p:nvGraphicFramePr>
          <p:cNvPr id="183" name="Table 182">
            <a:extLst>
              <a:ext uri="{FF2B5EF4-FFF2-40B4-BE49-F238E27FC236}">
                <a16:creationId xmlns:a16="http://schemas.microsoft.com/office/drawing/2014/main" id="{DF36DCCE-E68E-417E-8599-0597B1113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14664"/>
              </p:ext>
            </p:extLst>
          </p:nvPr>
        </p:nvGraphicFramePr>
        <p:xfrm>
          <a:off x="32088" y="3709441"/>
          <a:ext cx="6027702" cy="2232487"/>
        </p:xfrm>
        <a:graphic>
          <a:graphicData uri="http://schemas.openxmlformats.org/drawingml/2006/table">
            <a:tbl>
              <a:tblPr firstRow="1" bandRow="1"/>
              <a:tblGrid>
                <a:gridCol w="6027702">
                  <a:extLst>
                    <a:ext uri="{9D8B030D-6E8A-4147-A177-3AD203B41FA5}">
                      <a16:colId xmlns:a16="http://schemas.microsoft.com/office/drawing/2014/main" val="265831099"/>
                    </a:ext>
                  </a:extLst>
                </a:gridCol>
              </a:tblGrid>
              <a:tr h="29640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TECHNOLOGY SPECIFIC SKILLS </a:t>
                      </a:r>
                    </a:p>
                  </a:txBody>
                  <a:tcPr marL="78105" marR="7810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731515"/>
                  </a:ext>
                </a:extLst>
              </a:tr>
              <a:tr h="192933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Security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experience / User Interface design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 / AI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Agile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Developer </a:t>
                      </a:r>
                      <a:endParaRPr lang="en-ZA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105" marR="7810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807196"/>
                  </a:ext>
                </a:extLst>
              </a:tr>
            </a:tbl>
          </a:graphicData>
        </a:graphic>
      </p:graphicFrame>
      <p:sp>
        <p:nvSpPr>
          <p:cNvPr id="184" name="Rectangle 183">
            <a:extLst>
              <a:ext uri="{FF2B5EF4-FFF2-40B4-BE49-F238E27FC236}">
                <a16:creationId xmlns:a16="http://schemas.microsoft.com/office/drawing/2014/main" id="{D275BF73-C7B8-4AC2-B7E1-0B3F5BD773BA}"/>
              </a:ext>
            </a:extLst>
          </p:cNvPr>
          <p:cNvSpPr/>
          <p:nvPr/>
        </p:nvSpPr>
        <p:spPr>
          <a:xfrm>
            <a:off x="32087" y="990878"/>
            <a:ext cx="6027701" cy="338067"/>
          </a:xfrm>
          <a:prstGeom prst="rect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ORGANISATIONAL SKILLS 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061DF66E-9AA6-4F90-8A0F-A534DB053B5A}"/>
              </a:ext>
            </a:extLst>
          </p:cNvPr>
          <p:cNvSpPr/>
          <p:nvPr/>
        </p:nvSpPr>
        <p:spPr>
          <a:xfrm>
            <a:off x="18432" y="5966538"/>
            <a:ext cx="6027701" cy="338067"/>
          </a:xfrm>
          <a:prstGeom prst="rect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6" name="Picture 185" descr="A picture containing light&#10;&#10;Description automatically generated">
            <a:extLst>
              <a:ext uri="{FF2B5EF4-FFF2-40B4-BE49-F238E27FC236}">
                <a16:creationId xmlns:a16="http://schemas.microsoft.com/office/drawing/2014/main" id="{A3B8F9B9-5CAC-4D9F-B8F2-014FC64D8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36" y="4329678"/>
            <a:ext cx="1886310" cy="1443674"/>
          </a:xfrm>
          <a:prstGeom prst="rect">
            <a:avLst/>
          </a:prstGeom>
        </p:spPr>
      </p:pic>
      <p:sp>
        <p:nvSpPr>
          <p:cNvPr id="189" name="Content Placeholder 2">
            <a:extLst>
              <a:ext uri="{FF2B5EF4-FFF2-40B4-BE49-F238E27FC236}">
                <a16:creationId xmlns:a16="http://schemas.microsoft.com/office/drawing/2014/main" id="{7544DD6C-1D8C-49A3-A380-ACA1CD8E729B}"/>
              </a:ext>
            </a:extLst>
          </p:cNvPr>
          <p:cNvSpPr txBox="1">
            <a:spLocks/>
          </p:cNvSpPr>
          <p:nvPr/>
        </p:nvSpPr>
        <p:spPr>
          <a:xfrm>
            <a:off x="6092692" y="995517"/>
            <a:ext cx="6082345" cy="331703"/>
          </a:xfrm>
          <a:prstGeom prst="rect">
            <a:avLst/>
          </a:prstGeom>
          <a:solidFill>
            <a:srgbClr val="0FC168"/>
          </a:solidFill>
        </p:spPr>
        <p:txBody>
          <a:bodyPr vert="horz" lIns="252000" tIns="45720" rIns="25200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Embracing the emerging opportunities in the Digital economy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50BF7120-59D7-47B7-A35F-D044E0312B66}"/>
              </a:ext>
            </a:extLst>
          </p:cNvPr>
          <p:cNvSpPr/>
          <p:nvPr/>
        </p:nvSpPr>
        <p:spPr>
          <a:xfrm>
            <a:off x="6112555" y="1405378"/>
            <a:ext cx="6027699" cy="4899227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0493B988-6DF8-434F-8A4E-BB09EA0C757E}"/>
              </a:ext>
            </a:extLst>
          </p:cNvPr>
          <p:cNvGrpSpPr/>
          <p:nvPr/>
        </p:nvGrpSpPr>
        <p:grpSpPr>
          <a:xfrm>
            <a:off x="7184670" y="1626363"/>
            <a:ext cx="4232694" cy="4373930"/>
            <a:chOff x="5882956" y="492954"/>
            <a:chExt cx="6278563" cy="5951538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4700DB8D-81C0-4B7E-BE27-F49A906458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38781" y="492954"/>
              <a:ext cx="3319463" cy="4410075"/>
              <a:chOff x="7100888" y="722313"/>
              <a:chExt cx="3546475" cy="4711700"/>
            </a:xfrm>
          </p:grpSpPr>
          <p:sp>
            <p:nvSpPr>
              <p:cNvPr id="476" name="Freeform 5">
                <a:extLst>
                  <a:ext uri="{FF2B5EF4-FFF2-40B4-BE49-F238E27FC236}">
                    <a16:creationId xmlns:a16="http://schemas.microsoft.com/office/drawing/2014/main" id="{9B805098-152F-4954-BC87-BB2D8A768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4650" y="5051425"/>
                <a:ext cx="106362" cy="366713"/>
              </a:xfrm>
              <a:custGeom>
                <a:avLst/>
                <a:gdLst>
                  <a:gd name="T0" fmla="*/ 20259 w 84"/>
                  <a:gd name="T1" fmla="*/ 322147 h 288"/>
                  <a:gd name="T2" fmla="*/ 21526 w 84"/>
                  <a:gd name="T3" fmla="*/ 49659 h 288"/>
                  <a:gd name="T4" fmla="*/ 106362 w 84"/>
                  <a:gd name="T5" fmla="*/ 0 h 288"/>
                  <a:gd name="T6" fmla="*/ 105096 w 84"/>
                  <a:gd name="T7" fmla="*/ 272488 h 288"/>
                  <a:gd name="T8" fmla="*/ 84836 w 84"/>
                  <a:gd name="T9" fmla="*/ 317054 h 288"/>
                  <a:gd name="T10" fmla="*/ 0 w 84"/>
                  <a:gd name="T11" fmla="*/ 366713 h 288"/>
                  <a:gd name="T12" fmla="*/ 20259 w 84"/>
                  <a:gd name="T13" fmla="*/ 322147 h 2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4" h="288">
                    <a:moveTo>
                      <a:pt x="16" y="253"/>
                    </a:moveTo>
                    <a:cubicBezTo>
                      <a:pt x="17" y="39"/>
                      <a:pt x="17" y="39"/>
                      <a:pt x="17" y="39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3" y="214"/>
                      <a:pt x="83" y="214"/>
                      <a:pt x="83" y="214"/>
                    </a:cubicBezTo>
                    <a:cubicBezTo>
                      <a:pt x="83" y="231"/>
                      <a:pt x="77" y="243"/>
                      <a:pt x="67" y="249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10" y="282"/>
                      <a:pt x="16" y="270"/>
                      <a:pt x="16" y="253"/>
                    </a:cubicBez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7" name="Freeform 6">
                <a:extLst>
                  <a:ext uri="{FF2B5EF4-FFF2-40B4-BE49-F238E27FC236}">
                    <a16:creationId xmlns:a16="http://schemas.microsoft.com/office/drawing/2014/main" id="{B97C2110-1CAD-4A62-85CD-8FB255453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5" y="3057525"/>
                <a:ext cx="3538537" cy="2043113"/>
              </a:xfrm>
              <a:custGeom>
                <a:avLst/>
                <a:gdLst>
                  <a:gd name="T0" fmla="*/ 3454400 w 2229"/>
                  <a:gd name="T1" fmla="*/ 2043113 h 1287"/>
                  <a:gd name="T2" fmla="*/ 3538537 w 2229"/>
                  <a:gd name="T3" fmla="*/ 1993900 h 1287"/>
                  <a:gd name="T4" fmla="*/ 84137 w 2229"/>
                  <a:gd name="T5" fmla="*/ 0 h 1287"/>
                  <a:gd name="T6" fmla="*/ 0 w 2229"/>
                  <a:gd name="T7" fmla="*/ 49213 h 1287"/>
                  <a:gd name="T8" fmla="*/ 3454400 w 2229"/>
                  <a:gd name="T9" fmla="*/ 2043113 h 1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29" h="1287">
                    <a:moveTo>
                      <a:pt x="2176" y="1287"/>
                    </a:moveTo>
                    <a:lnTo>
                      <a:pt x="2229" y="1256"/>
                    </a:lnTo>
                    <a:lnTo>
                      <a:pt x="53" y="0"/>
                    </a:lnTo>
                    <a:lnTo>
                      <a:pt x="0" y="31"/>
                    </a:lnTo>
                    <a:lnTo>
                      <a:pt x="2176" y="1287"/>
                    </a:lnTo>
                    <a:close/>
                  </a:path>
                </a:pathLst>
              </a:custGeom>
              <a:solidFill>
                <a:srgbClr val="C3C3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8" name="Freeform 7">
                <a:extLst>
                  <a:ext uri="{FF2B5EF4-FFF2-40B4-BE49-F238E27FC236}">
                    <a16:creationId xmlns:a16="http://schemas.microsoft.com/office/drawing/2014/main" id="{54839D29-7BD3-4F17-A0FF-59CD65B6D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1000" y="4129088"/>
                <a:ext cx="1025525" cy="1096963"/>
              </a:xfrm>
              <a:custGeom>
                <a:avLst/>
                <a:gdLst>
                  <a:gd name="T0" fmla="*/ 1025525 w 807"/>
                  <a:gd name="T1" fmla="*/ 743596 h 863"/>
                  <a:gd name="T2" fmla="*/ 1001380 w 807"/>
                  <a:gd name="T3" fmla="*/ 823676 h 863"/>
                  <a:gd name="T4" fmla="*/ 944195 w 807"/>
                  <a:gd name="T5" fmla="*/ 884689 h 863"/>
                  <a:gd name="T6" fmla="*/ 629039 w 807"/>
                  <a:gd name="T7" fmla="*/ 1066456 h 863"/>
                  <a:gd name="T8" fmla="*/ 616332 w 807"/>
                  <a:gd name="T9" fmla="*/ 1088065 h 863"/>
                  <a:gd name="T10" fmla="*/ 620144 w 807"/>
                  <a:gd name="T11" fmla="*/ 1096963 h 863"/>
                  <a:gd name="T12" fmla="*/ 2542 w 807"/>
                  <a:gd name="T13" fmla="*/ 737240 h 863"/>
                  <a:gd name="T14" fmla="*/ 0 w 807"/>
                  <a:gd name="T15" fmla="*/ 729614 h 863"/>
                  <a:gd name="T16" fmla="*/ 11437 w 807"/>
                  <a:gd name="T17" fmla="*/ 708005 h 863"/>
                  <a:gd name="T18" fmla="*/ 327863 w 807"/>
                  <a:gd name="T19" fmla="*/ 526237 h 863"/>
                  <a:gd name="T20" fmla="*/ 385048 w 807"/>
                  <a:gd name="T21" fmla="*/ 465224 h 863"/>
                  <a:gd name="T22" fmla="*/ 409193 w 807"/>
                  <a:gd name="T23" fmla="*/ 385145 h 863"/>
                  <a:gd name="T24" fmla="*/ 407923 w 807"/>
                  <a:gd name="T25" fmla="*/ 0 h 863"/>
                  <a:gd name="T26" fmla="*/ 1024254 w 807"/>
                  <a:gd name="T27" fmla="*/ 358451 h 863"/>
                  <a:gd name="T28" fmla="*/ 1025525 w 807"/>
                  <a:gd name="T29" fmla="*/ 743596 h 86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807" h="863">
                    <a:moveTo>
                      <a:pt x="807" y="585"/>
                    </a:moveTo>
                    <a:cubicBezTo>
                      <a:pt x="807" y="605"/>
                      <a:pt x="800" y="628"/>
                      <a:pt x="788" y="648"/>
                    </a:cubicBezTo>
                    <a:cubicBezTo>
                      <a:pt x="777" y="668"/>
                      <a:pt x="761" y="686"/>
                      <a:pt x="743" y="696"/>
                    </a:cubicBezTo>
                    <a:cubicBezTo>
                      <a:pt x="495" y="839"/>
                      <a:pt x="495" y="839"/>
                      <a:pt x="495" y="839"/>
                    </a:cubicBezTo>
                    <a:cubicBezTo>
                      <a:pt x="489" y="842"/>
                      <a:pt x="485" y="850"/>
                      <a:pt x="485" y="856"/>
                    </a:cubicBezTo>
                    <a:cubicBezTo>
                      <a:pt x="485" y="859"/>
                      <a:pt x="486" y="861"/>
                      <a:pt x="488" y="863"/>
                    </a:cubicBezTo>
                    <a:cubicBezTo>
                      <a:pt x="2" y="580"/>
                      <a:pt x="2" y="580"/>
                      <a:pt x="2" y="580"/>
                    </a:cubicBezTo>
                    <a:cubicBezTo>
                      <a:pt x="1" y="579"/>
                      <a:pt x="0" y="577"/>
                      <a:pt x="0" y="574"/>
                    </a:cubicBezTo>
                    <a:cubicBezTo>
                      <a:pt x="0" y="568"/>
                      <a:pt x="4" y="560"/>
                      <a:pt x="9" y="557"/>
                    </a:cubicBezTo>
                    <a:cubicBezTo>
                      <a:pt x="258" y="414"/>
                      <a:pt x="258" y="414"/>
                      <a:pt x="258" y="414"/>
                    </a:cubicBezTo>
                    <a:cubicBezTo>
                      <a:pt x="275" y="404"/>
                      <a:pt x="291" y="386"/>
                      <a:pt x="303" y="366"/>
                    </a:cubicBezTo>
                    <a:cubicBezTo>
                      <a:pt x="315" y="346"/>
                      <a:pt x="322" y="323"/>
                      <a:pt x="322" y="303"/>
                    </a:cubicBezTo>
                    <a:cubicBezTo>
                      <a:pt x="321" y="0"/>
                      <a:pt x="321" y="0"/>
                      <a:pt x="321" y="0"/>
                    </a:cubicBezTo>
                    <a:cubicBezTo>
                      <a:pt x="806" y="282"/>
                      <a:pt x="806" y="282"/>
                      <a:pt x="806" y="282"/>
                    </a:cubicBezTo>
                    <a:lnTo>
                      <a:pt x="807" y="585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9" name="Freeform 8">
                <a:extLst>
                  <a:ext uri="{FF2B5EF4-FFF2-40B4-BE49-F238E27FC236}">
                    <a16:creationId xmlns:a16="http://schemas.microsoft.com/office/drawing/2014/main" id="{5699AB9E-4C25-41A6-B78B-8C17C5D39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8988" y="4106863"/>
                <a:ext cx="638175" cy="381000"/>
              </a:xfrm>
              <a:custGeom>
                <a:avLst/>
                <a:gdLst>
                  <a:gd name="T0" fmla="*/ 21612 w 502"/>
                  <a:gd name="T1" fmla="*/ 1270 h 300"/>
                  <a:gd name="T2" fmla="*/ 12713 w 502"/>
                  <a:gd name="T3" fmla="*/ 1270 h 300"/>
                  <a:gd name="T4" fmla="*/ 0 w 502"/>
                  <a:gd name="T5" fmla="*/ 22860 h 300"/>
                  <a:gd name="T6" fmla="*/ 616563 w 502"/>
                  <a:gd name="T7" fmla="*/ 381000 h 300"/>
                  <a:gd name="T8" fmla="*/ 629276 w 502"/>
                  <a:gd name="T9" fmla="*/ 359410 h 300"/>
                  <a:gd name="T10" fmla="*/ 638175 w 502"/>
                  <a:gd name="T11" fmla="*/ 359410 h 300"/>
                  <a:gd name="T12" fmla="*/ 21612 w 502"/>
                  <a:gd name="T13" fmla="*/ 1270 h 3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2" h="300">
                    <a:moveTo>
                      <a:pt x="17" y="1"/>
                    </a:moveTo>
                    <a:cubicBezTo>
                      <a:pt x="15" y="0"/>
                      <a:pt x="12" y="0"/>
                      <a:pt x="10" y="1"/>
                    </a:cubicBezTo>
                    <a:cubicBezTo>
                      <a:pt x="4" y="4"/>
                      <a:pt x="0" y="12"/>
                      <a:pt x="0" y="18"/>
                    </a:cubicBezTo>
                    <a:cubicBezTo>
                      <a:pt x="485" y="300"/>
                      <a:pt x="485" y="300"/>
                      <a:pt x="485" y="300"/>
                    </a:cubicBezTo>
                    <a:cubicBezTo>
                      <a:pt x="485" y="294"/>
                      <a:pt x="490" y="286"/>
                      <a:pt x="495" y="283"/>
                    </a:cubicBezTo>
                    <a:cubicBezTo>
                      <a:pt x="498" y="282"/>
                      <a:pt x="500" y="282"/>
                      <a:pt x="502" y="28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FAFB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0" name="Freeform 9">
                <a:extLst>
                  <a:ext uri="{FF2B5EF4-FFF2-40B4-BE49-F238E27FC236}">
                    <a16:creationId xmlns:a16="http://schemas.microsoft.com/office/drawing/2014/main" id="{0E76F4AF-A1C5-4ED3-8A2E-C8B6E36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6950" y="4462463"/>
                <a:ext cx="434975" cy="766763"/>
              </a:xfrm>
              <a:custGeom>
                <a:avLst/>
                <a:gdLst>
                  <a:gd name="T0" fmla="*/ 420985 w 342"/>
                  <a:gd name="T1" fmla="*/ 3815 h 603"/>
                  <a:gd name="T2" fmla="*/ 433703 w 342"/>
                  <a:gd name="T3" fmla="*/ 11444 h 603"/>
                  <a:gd name="T4" fmla="*/ 434975 w 342"/>
                  <a:gd name="T5" fmla="*/ 396733 h 603"/>
                  <a:gd name="T6" fmla="*/ 328139 w 342"/>
                  <a:gd name="T7" fmla="*/ 579841 h 603"/>
                  <a:gd name="T8" fmla="*/ 12719 w 342"/>
                  <a:gd name="T9" fmla="*/ 762948 h 603"/>
                  <a:gd name="T10" fmla="*/ 0 w 342"/>
                  <a:gd name="T11" fmla="*/ 755319 h 603"/>
                  <a:gd name="T12" fmla="*/ 12719 w 342"/>
                  <a:gd name="T13" fmla="*/ 733702 h 603"/>
                  <a:gd name="T14" fmla="*/ 328139 w 342"/>
                  <a:gd name="T15" fmla="*/ 551866 h 603"/>
                  <a:gd name="T16" fmla="*/ 385373 w 342"/>
                  <a:gd name="T17" fmla="*/ 490830 h 603"/>
                  <a:gd name="T18" fmla="*/ 409538 w 342"/>
                  <a:gd name="T19" fmla="*/ 410720 h 603"/>
                  <a:gd name="T20" fmla="*/ 408266 w 342"/>
                  <a:gd name="T21" fmla="*/ 25432 h 603"/>
                  <a:gd name="T22" fmla="*/ 420985 w 342"/>
                  <a:gd name="T23" fmla="*/ 3815 h 60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42" h="603">
                    <a:moveTo>
                      <a:pt x="331" y="3"/>
                    </a:moveTo>
                    <a:cubicBezTo>
                      <a:pt x="336" y="0"/>
                      <a:pt x="341" y="3"/>
                      <a:pt x="341" y="9"/>
                    </a:cubicBezTo>
                    <a:cubicBezTo>
                      <a:pt x="342" y="312"/>
                      <a:pt x="342" y="312"/>
                      <a:pt x="342" y="312"/>
                    </a:cubicBezTo>
                    <a:cubicBezTo>
                      <a:pt x="342" y="365"/>
                      <a:pt x="304" y="430"/>
                      <a:pt x="258" y="456"/>
                    </a:cubicBezTo>
                    <a:cubicBezTo>
                      <a:pt x="10" y="600"/>
                      <a:pt x="10" y="600"/>
                      <a:pt x="10" y="600"/>
                    </a:cubicBezTo>
                    <a:cubicBezTo>
                      <a:pt x="4" y="603"/>
                      <a:pt x="0" y="601"/>
                      <a:pt x="0" y="594"/>
                    </a:cubicBezTo>
                    <a:cubicBezTo>
                      <a:pt x="0" y="588"/>
                      <a:pt x="4" y="581"/>
                      <a:pt x="10" y="577"/>
                    </a:cubicBezTo>
                    <a:cubicBezTo>
                      <a:pt x="258" y="434"/>
                      <a:pt x="258" y="434"/>
                      <a:pt x="258" y="434"/>
                    </a:cubicBezTo>
                    <a:cubicBezTo>
                      <a:pt x="276" y="424"/>
                      <a:pt x="292" y="406"/>
                      <a:pt x="303" y="386"/>
                    </a:cubicBezTo>
                    <a:cubicBezTo>
                      <a:pt x="315" y="366"/>
                      <a:pt x="322" y="343"/>
                      <a:pt x="322" y="323"/>
                    </a:cubicBezTo>
                    <a:cubicBezTo>
                      <a:pt x="321" y="20"/>
                      <a:pt x="321" y="20"/>
                      <a:pt x="321" y="20"/>
                    </a:cubicBezTo>
                    <a:cubicBezTo>
                      <a:pt x="321" y="14"/>
                      <a:pt x="326" y="6"/>
                      <a:pt x="331" y="3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1" name="Freeform 10">
                <a:extLst>
                  <a:ext uri="{FF2B5EF4-FFF2-40B4-BE49-F238E27FC236}">
                    <a16:creationId xmlns:a16="http://schemas.microsoft.com/office/drawing/2014/main" id="{533F0BFE-E162-43E5-9350-0B9846E10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0888" y="3106738"/>
                <a:ext cx="3455987" cy="2327275"/>
              </a:xfrm>
              <a:custGeom>
                <a:avLst/>
                <a:gdLst>
                  <a:gd name="T0" fmla="*/ 1271 w 2720"/>
                  <a:gd name="T1" fmla="*/ 0 h 1832"/>
                  <a:gd name="T2" fmla="*/ 0 w 2720"/>
                  <a:gd name="T3" fmla="*/ 271854 h 1832"/>
                  <a:gd name="T4" fmla="*/ 69882 w 2720"/>
                  <a:gd name="T5" fmla="*/ 392537 h 1832"/>
                  <a:gd name="T6" fmla="*/ 1431948 w 2720"/>
                  <a:gd name="T7" fmla="*/ 1178882 h 1832"/>
                  <a:gd name="T8" fmla="*/ 2022769 w 2720"/>
                  <a:gd name="T9" fmla="*/ 1519335 h 1832"/>
                  <a:gd name="T10" fmla="*/ 3384834 w 2720"/>
                  <a:gd name="T11" fmla="*/ 2305679 h 1832"/>
                  <a:gd name="T12" fmla="*/ 3454716 w 2720"/>
                  <a:gd name="T13" fmla="*/ 2266298 h 1832"/>
                  <a:gd name="T14" fmla="*/ 3455987 w 2720"/>
                  <a:gd name="T15" fmla="*/ 1994444 h 1832"/>
                  <a:gd name="T16" fmla="*/ 1271 w 2720"/>
                  <a:gd name="T17" fmla="*/ 0 h 18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20" h="1832">
                    <a:moveTo>
                      <a:pt x="1" y="0"/>
                    </a:moveTo>
                    <a:cubicBezTo>
                      <a:pt x="0" y="214"/>
                      <a:pt x="0" y="214"/>
                      <a:pt x="0" y="214"/>
                    </a:cubicBezTo>
                    <a:cubicBezTo>
                      <a:pt x="0" y="249"/>
                      <a:pt x="25" y="291"/>
                      <a:pt x="55" y="309"/>
                    </a:cubicBezTo>
                    <a:cubicBezTo>
                      <a:pt x="1127" y="928"/>
                      <a:pt x="1127" y="928"/>
                      <a:pt x="1127" y="928"/>
                    </a:cubicBezTo>
                    <a:cubicBezTo>
                      <a:pt x="1592" y="1196"/>
                      <a:pt x="1592" y="1196"/>
                      <a:pt x="1592" y="1196"/>
                    </a:cubicBezTo>
                    <a:cubicBezTo>
                      <a:pt x="2664" y="1815"/>
                      <a:pt x="2664" y="1815"/>
                      <a:pt x="2664" y="1815"/>
                    </a:cubicBezTo>
                    <a:cubicBezTo>
                      <a:pt x="2694" y="1832"/>
                      <a:pt x="2719" y="1818"/>
                      <a:pt x="2719" y="1784"/>
                    </a:cubicBezTo>
                    <a:cubicBezTo>
                      <a:pt x="2720" y="1570"/>
                      <a:pt x="2720" y="1570"/>
                      <a:pt x="2720" y="157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2" name="Freeform 11">
                <a:extLst>
                  <a:ext uri="{FF2B5EF4-FFF2-40B4-BE49-F238E27FC236}">
                    <a16:creationId xmlns:a16="http://schemas.microsoft.com/office/drawing/2014/main" id="{E6DC4165-E175-4EAD-BB34-70B57C47D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5350" y="923925"/>
                <a:ext cx="3257550" cy="1881188"/>
              </a:xfrm>
              <a:custGeom>
                <a:avLst/>
                <a:gdLst>
                  <a:gd name="T0" fmla="*/ 3171825 w 2052"/>
                  <a:gd name="T1" fmla="*/ 1881188 h 1185"/>
                  <a:gd name="T2" fmla="*/ 3257550 w 2052"/>
                  <a:gd name="T3" fmla="*/ 1831975 h 1185"/>
                  <a:gd name="T4" fmla="*/ 85725 w 2052"/>
                  <a:gd name="T5" fmla="*/ 0 h 1185"/>
                  <a:gd name="T6" fmla="*/ 0 w 2052"/>
                  <a:gd name="T7" fmla="*/ 49213 h 1185"/>
                  <a:gd name="T8" fmla="*/ 3171825 w 2052"/>
                  <a:gd name="T9" fmla="*/ 1881188 h 1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2" h="1185">
                    <a:moveTo>
                      <a:pt x="1998" y="1185"/>
                    </a:moveTo>
                    <a:lnTo>
                      <a:pt x="2052" y="1154"/>
                    </a:lnTo>
                    <a:lnTo>
                      <a:pt x="54" y="0"/>
                    </a:lnTo>
                    <a:lnTo>
                      <a:pt x="0" y="31"/>
                    </a:lnTo>
                    <a:lnTo>
                      <a:pt x="1998" y="1185"/>
                    </a:lnTo>
                    <a:close/>
                  </a:path>
                </a:pathLst>
              </a:custGeom>
              <a:solidFill>
                <a:srgbClr val="00BA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3" name="Freeform 12">
                <a:extLst>
                  <a:ext uri="{FF2B5EF4-FFF2-40B4-BE49-F238E27FC236}">
                    <a16:creationId xmlns:a16="http://schemas.microsoft.com/office/drawing/2014/main" id="{004784A4-F975-4696-8FC3-AE43DD87E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5" y="762000"/>
                <a:ext cx="3460750" cy="4338638"/>
              </a:xfrm>
              <a:custGeom>
                <a:avLst/>
                <a:gdLst>
                  <a:gd name="T0" fmla="*/ 3390874 w 2724"/>
                  <a:gd name="T1" fmla="*/ 1935622 h 3416"/>
                  <a:gd name="T2" fmla="*/ 3460750 w 2724"/>
                  <a:gd name="T3" fmla="*/ 2056281 h 3416"/>
                  <a:gd name="T4" fmla="*/ 3454398 w 2724"/>
                  <a:gd name="T5" fmla="*/ 4338638 h 3416"/>
                  <a:gd name="T6" fmla="*/ 0 w 2724"/>
                  <a:gd name="T7" fmla="*/ 2344592 h 3416"/>
                  <a:gd name="T8" fmla="*/ 6352 w 2724"/>
                  <a:gd name="T9" fmla="*/ 62235 h 3416"/>
                  <a:gd name="T10" fmla="*/ 76228 w 2724"/>
                  <a:gd name="T11" fmla="*/ 22862 h 3416"/>
                  <a:gd name="T12" fmla="*/ 3390874 w 2724"/>
                  <a:gd name="T13" fmla="*/ 1935622 h 34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24" h="3416">
                    <a:moveTo>
                      <a:pt x="2669" y="1524"/>
                    </a:moveTo>
                    <a:cubicBezTo>
                      <a:pt x="2700" y="1541"/>
                      <a:pt x="2724" y="1584"/>
                      <a:pt x="2724" y="1619"/>
                    </a:cubicBezTo>
                    <a:cubicBezTo>
                      <a:pt x="2719" y="3416"/>
                      <a:pt x="2719" y="3416"/>
                      <a:pt x="2719" y="3416"/>
                    </a:cubicBezTo>
                    <a:cubicBezTo>
                      <a:pt x="0" y="1846"/>
                      <a:pt x="0" y="1846"/>
                      <a:pt x="0" y="1846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14"/>
                      <a:pt x="30" y="0"/>
                      <a:pt x="60" y="18"/>
                    </a:cubicBezTo>
                    <a:lnTo>
                      <a:pt x="2669" y="152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4" name="Freeform 13">
                <a:extLst>
                  <a:ext uri="{FF2B5EF4-FFF2-40B4-BE49-F238E27FC236}">
                    <a16:creationId xmlns:a16="http://schemas.microsoft.com/office/drawing/2014/main" id="{CEB27366-B3C3-48E8-A0A6-54BE26924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9463" y="722313"/>
                <a:ext cx="3517900" cy="4378325"/>
              </a:xfrm>
              <a:custGeom>
                <a:avLst/>
                <a:gdLst>
                  <a:gd name="T0" fmla="*/ 85090 w 2770"/>
                  <a:gd name="T1" fmla="*/ 7621 h 3447"/>
                  <a:gd name="T2" fmla="*/ 134620 w 2770"/>
                  <a:gd name="T3" fmla="*/ 12702 h 3447"/>
                  <a:gd name="T4" fmla="*/ 3448050 w 2770"/>
                  <a:gd name="T5" fmla="*/ 1925599 h 3447"/>
                  <a:gd name="T6" fmla="*/ 3517900 w 2770"/>
                  <a:gd name="T7" fmla="*/ 2046267 h 3447"/>
                  <a:gd name="T8" fmla="*/ 3511550 w 2770"/>
                  <a:gd name="T9" fmla="*/ 4328788 h 3447"/>
                  <a:gd name="T10" fmla="*/ 3426460 w 2770"/>
                  <a:gd name="T11" fmla="*/ 4378325 h 3447"/>
                  <a:gd name="T12" fmla="*/ 3432810 w 2770"/>
                  <a:gd name="T13" fmla="*/ 2095804 h 3447"/>
                  <a:gd name="T14" fmla="*/ 3362960 w 2770"/>
                  <a:gd name="T15" fmla="*/ 1975136 h 3447"/>
                  <a:gd name="T16" fmla="*/ 49530 w 2770"/>
                  <a:gd name="T17" fmla="*/ 62239 h 3447"/>
                  <a:gd name="T18" fmla="*/ 0 w 2770"/>
                  <a:gd name="T19" fmla="*/ 57158 h 3447"/>
                  <a:gd name="T20" fmla="*/ 85090 w 2770"/>
                  <a:gd name="T21" fmla="*/ 7621 h 34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70" h="3447">
                    <a:moveTo>
                      <a:pt x="67" y="6"/>
                    </a:moveTo>
                    <a:cubicBezTo>
                      <a:pt x="77" y="0"/>
                      <a:pt x="91" y="1"/>
                      <a:pt x="106" y="10"/>
                    </a:cubicBezTo>
                    <a:cubicBezTo>
                      <a:pt x="2715" y="1516"/>
                      <a:pt x="2715" y="1516"/>
                      <a:pt x="2715" y="1516"/>
                    </a:cubicBezTo>
                    <a:cubicBezTo>
                      <a:pt x="2745" y="1534"/>
                      <a:pt x="2770" y="1576"/>
                      <a:pt x="2770" y="1611"/>
                    </a:cubicBezTo>
                    <a:cubicBezTo>
                      <a:pt x="2765" y="3408"/>
                      <a:pt x="2765" y="3408"/>
                      <a:pt x="2765" y="3408"/>
                    </a:cubicBezTo>
                    <a:cubicBezTo>
                      <a:pt x="2698" y="3447"/>
                      <a:pt x="2698" y="3447"/>
                      <a:pt x="2698" y="3447"/>
                    </a:cubicBezTo>
                    <a:cubicBezTo>
                      <a:pt x="2703" y="1650"/>
                      <a:pt x="2703" y="1650"/>
                      <a:pt x="2703" y="1650"/>
                    </a:cubicBezTo>
                    <a:cubicBezTo>
                      <a:pt x="2703" y="1615"/>
                      <a:pt x="2679" y="1572"/>
                      <a:pt x="2648" y="1555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24" y="40"/>
                      <a:pt x="10" y="39"/>
                      <a:pt x="0" y="45"/>
                    </a:cubicBez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5" name="Freeform 14">
                <a:extLst>
                  <a:ext uri="{FF2B5EF4-FFF2-40B4-BE49-F238E27FC236}">
                    <a16:creationId xmlns:a16="http://schemas.microsoft.com/office/drawing/2014/main" id="{F3F290FC-77AE-4E70-93C4-054D0E5B3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8525" y="1068388"/>
                <a:ext cx="3168650" cy="3740150"/>
              </a:xfrm>
              <a:custGeom>
                <a:avLst/>
                <a:gdLst>
                  <a:gd name="T0" fmla="*/ 165166 w 2494"/>
                  <a:gd name="T1" fmla="*/ 49547 h 2944"/>
                  <a:gd name="T2" fmla="*/ 5082 w 2494"/>
                  <a:gd name="T3" fmla="*/ 141018 h 2944"/>
                  <a:gd name="T4" fmla="*/ 1271 w 2494"/>
                  <a:gd name="T5" fmla="*/ 1773522 h 2944"/>
                  <a:gd name="T6" fmla="*/ 158814 w 2494"/>
                  <a:gd name="T7" fmla="*/ 2047935 h 2944"/>
                  <a:gd name="T8" fmla="*/ 3003484 w 2494"/>
                  <a:gd name="T9" fmla="*/ 3689333 h 2944"/>
                  <a:gd name="T10" fmla="*/ 3163568 w 2494"/>
                  <a:gd name="T11" fmla="*/ 3599132 h 2944"/>
                  <a:gd name="T12" fmla="*/ 3167379 w 2494"/>
                  <a:gd name="T13" fmla="*/ 1966628 h 2944"/>
                  <a:gd name="T14" fmla="*/ 3009836 w 2494"/>
                  <a:gd name="T15" fmla="*/ 1692215 h 2944"/>
                  <a:gd name="T16" fmla="*/ 165166 w 2494"/>
                  <a:gd name="T17" fmla="*/ 49547 h 29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94" h="2944">
                    <a:moveTo>
                      <a:pt x="130" y="39"/>
                    </a:moveTo>
                    <a:cubicBezTo>
                      <a:pt x="61" y="0"/>
                      <a:pt x="4" y="32"/>
                      <a:pt x="4" y="111"/>
                    </a:cubicBezTo>
                    <a:cubicBezTo>
                      <a:pt x="1" y="1396"/>
                      <a:pt x="1" y="1396"/>
                      <a:pt x="1" y="1396"/>
                    </a:cubicBezTo>
                    <a:cubicBezTo>
                      <a:pt x="0" y="1475"/>
                      <a:pt x="56" y="1572"/>
                      <a:pt x="125" y="1612"/>
                    </a:cubicBezTo>
                    <a:cubicBezTo>
                      <a:pt x="2364" y="2904"/>
                      <a:pt x="2364" y="2904"/>
                      <a:pt x="2364" y="2904"/>
                    </a:cubicBezTo>
                    <a:cubicBezTo>
                      <a:pt x="2433" y="2944"/>
                      <a:pt x="2489" y="2912"/>
                      <a:pt x="2490" y="2833"/>
                    </a:cubicBezTo>
                    <a:cubicBezTo>
                      <a:pt x="2493" y="1548"/>
                      <a:pt x="2493" y="1548"/>
                      <a:pt x="2493" y="1548"/>
                    </a:cubicBezTo>
                    <a:cubicBezTo>
                      <a:pt x="2494" y="1469"/>
                      <a:pt x="2438" y="1372"/>
                      <a:pt x="2369" y="1332"/>
                    </a:cubicBezTo>
                    <a:lnTo>
                      <a:pt x="130" y="39"/>
                    </a:lnTo>
                    <a:close/>
                  </a:path>
                </a:pathLst>
              </a:custGeom>
              <a:solidFill>
                <a:srgbClr val="00C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6" name="Freeform 15">
                <a:extLst>
                  <a:ext uri="{FF2B5EF4-FFF2-40B4-BE49-F238E27FC236}">
                    <a16:creationId xmlns:a16="http://schemas.microsoft.com/office/drawing/2014/main" id="{87EA293B-70DC-4924-AA80-F87557FA0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3288" y="1068388"/>
                <a:ext cx="3163887" cy="2293938"/>
              </a:xfrm>
              <a:custGeom>
                <a:avLst/>
                <a:gdLst>
                  <a:gd name="T0" fmla="*/ 3162616 w 2490"/>
                  <a:gd name="T1" fmla="*/ 1966233 h 1806"/>
                  <a:gd name="T2" fmla="*/ 3005057 w 2490"/>
                  <a:gd name="T3" fmla="*/ 1691875 h 1806"/>
                  <a:gd name="T4" fmla="*/ 160100 w 2490"/>
                  <a:gd name="T5" fmla="*/ 49537 h 1806"/>
                  <a:gd name="T6" fmla="*/ 0 w 2490"/>
                  <a:gd name="T7" fmla="*/ 140990 h 1806"/>
                  <a:gd name="T8" fmla="*/ 0 w 2490"/>
                  <a:gd name="T9" fmla="*/ 468695 h 1806"/>
                  <a:gd name="T10" fmla="*/ 3162616 w 2490"/>
                  <a:gd name="T11" fmla="*/ 2293938 h 1806"/>
                  <a:gd name="T12" fmla="*/ 3162616 w 2490"/>
                  <a:gd name="T13" fmla="*/ 1966233 h 18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90" h="1806">
                    <a:moveTo>
                      <a:pt x="2489" y="1548"/>
                    </a:moveTo>
                    <a:cubicBezTo>
                      <a:pt x="2490" y="1469"/>
                      <a:pt x="2434" y="1372"/>
                      <a:pt x="2365" y="1332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57" y="0"/>
                      <a:pt x="0" y="32"/>
                      <a:pt x="0" y="111"/>
                    </a:cubicBezTo>
                    <a:cubicBezTo>
                      <a:pt x="0" y="369"/>
                      <a:pt x="0" y="369"/>
                      <a:pt x="0" y="369"/>
                    </a:cubicBezTo>
                    <a:cubicBezTo>
                      <a:pt x="2489" y="1806"/>
                      <a:pt x="2489" y="1806"/>
                      <a:pt x="2489" y="1806"/>
                    </a:cubicBezTo>
                    <a:lnTo>
                      <a:pt x="2489" y="1548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7" name="Freeform 16">
                <a:extLst>
                  <a:ext uri="{FF2B5EF4-FFF2-40B4-BE49-F238E27FC236}">
                    <a16:creationId xmlns:a16="http://schemas.microsoft.com/office/drawing/2014/main" id="{9372B484-F1C1-4AD7-B1CB-88EC7ECE4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2050" y="1344613"/>
                <a:ext cx="1990725" cy="1344613"/>
              </a:xfrm>
              <a:custGeom>
                <a:avLst/>
                <a:gdLst>
                  <a:gd name="T0" fmla="*/ 1859873 w 1567"/>
                  <a:gd name="T1" fmla="*/ 1039597 h 1058"/>
                  <a:gd name="T2" fmla="*/ 130852 w 1567"/>
                  <a:gd name="T3" fmla="*/ 41940 h 1058"/>
                  <a:gd name="T4" fmla="*/ 0 w 1567"/>
                  <a:gd name="T5" fmla="*/ 97859 h 1058"/>
                  <a:gd name="T6" fmla="*/ 130852 w 1567"/>
                  <a:gd name="T7" fmla="*/ 305016 h 1058"/>
                  <a:gd name="T8" fmla="*/ 1859873 w 1567"/>
                  <a:gd name="T9" fmla="*/ 1302673 h 1058"/>
                  <a:gd name="T10" fmla="*/ 1990725 w 1567"/>
                  <a:gd name="T11" fmla="*/ 1246754 h 1058"/>
                  <a:gd name="T12" fmla="*/ 1859873 w 1567"/>
                  <a:gd name="T13" fmla="*/ 1039597 h 10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67" h="1058">
                    <a:moveTo>
                      <a:pt x="1464" y="818"/>
                    </a:moveTo>
                    <a:cubicBezTo>
                      <a:pt x="103" y="33"/>
                      <a:pt x="103" y="33"/>
                      <a:pt x="103" y="33"/>
                    </a:cubicBezTo>
                    <a:cubicBezTo>
                      <a:pt x="46" y="0"/>
                      <a:pt x="0" y="20"/>
                      <a:pt x="0" y="77"/>
                    </a:cubicBezTo>
                    <a:cubicBezTo>
                      <a:pt x="0" y="134"/>
                      <a:pt x="46" y="207"/>
                      <a:pt x="103" y="240"/>
                    </a:cubicBezTo>
                    <a:cubicBezTo>
                      <a:pt x="1464" y="1025"/>
                      <a:pt x="1464" y="1025"/>
                      <a:pt x="1464" y="1025"/>
                    </a:cubicBezTo>
                    <a:cubicBezTo>
                      <a:pt x="1521" y="1058"/>
                      <a:pt x="1567" y="1038"/>
                      <a:pt x="1567" y="981"/>
                    </a:cubicBezTo>
                    <a:cubicBezTo>
                      <a:pt x="1567" y="924"/>
                      <a:pt x="1521" y="851"/>
                      <a:pt x="1464" y="8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8" name="Freeform 17">
                <a:extLst>
                  <a:ext uri="{FF2B5EF4-FFF2-40B4-BE49-F238E27FC236}">
                    <a16:creationId xmlns:a16="http://schemas.microsoft.com/office/drawing/2014/main" id="{12BA2526-ADB2-49E7-8FB3-CF1027A062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7975" y="2346325"/>
                <a:ext cx="176212" cy="254000"/>
              </a:xfrm>
              <a:custGeom>
                <a:avLst/>
                <a:gdLst>
                  <a:gd name="T0" fmla="*/ 172381 w 138"/>
                  <a:gd name="T1" fmla="*/ 242570 h 200"/>
                  <a:gd name="T2" fmla="*/ 117475 w 138"/>
                  <a:gd name="T3" fmla="*/ 156210 h 200"/>
                  <a:gd name="T4" fmla="*/ 131521 w 138"/>
                  <a:gd name="T5" fmla="*/ 124460 h 200"/>
                  <a:gd name="T6" fmla="*/ 66399 w 138"/>
                  <a:gd name="T7" fmla="*/ 20320 h 200"/>
                  <a:gd name="T8" fmla="*/ 0 w 138"/>
                  <a:gd name="T9" fmla="*/ 48260 h 200"/>
                  <a:gd name="T10" fmla="*/ 66399 w 138"/>
                  <a:gd name="T11" fmla="*/ 151130 h 200"/>
                  <a:gd name="T12" fmla="*/ 107259 w 138"/>
                  <a:gd name="T13" fmla="*/ 161290 h 200"/>
                  <a:gd name="T14" fmla="*/ 162166 w 138"/>
                  <a:gd name="T15" fmla="*/ 246380 h 200"/>
                  <a:gd name="T16" fmla="*/ 167274 w 138"/>
                  <a:gd name="T17" fmla="*/ 252730 h 200"/>
                  <a:gd name="T18" fmla="*/ 172381 w 138"/>
                  <a:gd name="T19" fmla="*/ 254000 h 200"/>
                  <a:gd name="T20" fmla="*/ 172381 w 138"/>
                  <a:gd name="T21" fmla="*/ 242570 h 200"/>
                  <a:gd name="T22" fmla="*/ 16600 w 138"/>
                  <a:gd name="T23" fmla="*/ 57150 h 200"/>
                  <a:gd name="T24" fmla="*/ 66399 w 138"/>
                  <a:gd name="T25" fmla="*/ 36830 h 200"/>
                  <a:gd name="T26" fmla="*/ 116198 w 138"/>
                  <a:gd name="T27" fmla="*/ 114300 h 200"/>
                  <a:gd name="T28" fmla="*/ 66399 w 138"/>
                  <a:gd name="T29" fmla="*/ 135890 h 200"/>
                  <a:gd name="T30" fmla="*/ 16600 w 138"/>
                  <a:gd name="T31" fmla="*/ 57150 h 2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38" h="200">
                    <a:moveTo>
                      <a:pt x="135" y="191"/>
                    </a:moveTo>
                    <a:cubicBezTo>
                      <a:pt x="92" y="123"/>
                      <a:pt x="92" y="123"/>
                      <a:pt x="92" y="123"/>
                    </a:cubicBezTo>
                    <a:cubicBezTo>
                      <a:pt x="99" y="118"/>
                      <a:pt x="103" y="110"/>
                      <a:pt x="103" y="98"/>
                    </a:cubicBezTo>
                    <a:cubicBezTo>
                      <a:pt x="103" y="69"/>
                      <a:pt x="80" y="33"/>
                      <a:pt x="52" y="16"/>
                    </a:cubicBezTo>
                    <a:cubicBezTo>
                      <a:pt x="23" y="0"/>
                      <a:pt x="0" y="10"/>
                      <a:pt x="0" y="38"/>
                    </a:cubicBezTo>
                    <a:cubicBezTo>
                      <a:pt x="0" y="66"/>
                      <a:pt x="23" y="103"/>
                      <a:pt x="52" y="119"/>
                    </a:cubicBezTo>
                    <a:cubicBezTo>
                      <a:pt x="64" y="126"/>
                      <a:pt x="75" y="128"/>
                      <a:pt x="84" y="127"/>
                    </a:cubicBezTo>
                    <a:cubicBezTo>
                      <a:pt x="127" y="194"/>
                      <a:pt x="127" y="194"/>
                      <a:pt x="127" y="194"/>
                    </a:cubicBezTo>
                    <a:cubicBezTo>
                      <a:pt x="128" y="196"/>
                      <a:pt x="129" y="198"/>
                      <a:pt x="131" y="199"/>
                    </a:cubicBezTo>
                    <a:cubicBezTo>
                      <a:pt x="133" y="200"/>
                      <a:pt x="134" y="200"/>
                      <a:pt x="135" y="200"/>
                    </a:cubicBezTo>
                    <a:cubicBezTo>
                      <a:pt x="138" y="199"/>
                      <a:pt x="138" y="195"/>
                      <a:pt x="135" y="191"/>
                    </a:cubicBezTo>
                    <a:close/>
                    <a:moveTo>
                      <a:pt x="13" y="45"/>
                    </a:moveTo>
                    <a:cubicBezTo>
                      <a:pt x="13" y="24"/>
                      <a:pt x="30" y="16"/>
                      <a:pt x="52" y="29"/>
                    </a:cubicBezTo>
                    <a:cubicBezTo>
                      <a:pt x="73" y="41"/>
                      <a:pt x="91" y="69"/>
                      <a:pt x="91" y="90"/>
                    </a:cubicBezTo>
                    <a:cubicBezTo>
                      <a:pt x="91" y="112"/>
                      <a:pt x="73" y="119"/>
                      <a:pt x="52" y="107"/>
                    </a:cubicBezTo>
                    <a:cubicBezTo>
                      <a:pt x="30" y="94"/>
                      <a:pt x="13" y="67"/>
                      <a:pt x="13" y="45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9" name="Freeform 18">
                <a:extLst>
                  <a:ext uri="{FF2B5EF4-FFF2-40B4-BE49-F238E27FC236}">
                    <a16:creationId xmlns:a16="http://schemas.microsoft.com/office/drawing/2014/main" id="{B354B02A-99D2-436E-8011-624205362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2050" y="1876425"/>
                <a:ext cx="195262" cy="306388"/>
              </a:xfrm>
              <a:custGeom>
                <a:avLst/>
                <a:gdLst>
                  <a:gd name="T0" fmla="*/ 195262 w 123"/>
                  <a:gd name="T1" fmla="*/ 306388 h 193"/>
                  <a:gd name="T2" fmla="*/ 0 w 123"/>
                  <a:gd name="T3" fmla="*/ 195263 h 193"/>
                  <a:gd name="T4" fmla="*/ 0 w 123"/>
                  <a:gd name="T5" fmla="*/ 0 h 193"/>
                  <a:gd name="T6" fmla="*/ 195262 w 123"/>
                  <a:gd name="T7" fmla="*/ 112713 h 193"/>
                  <a:gd name="T8" fmla="*/ 195262 w 123"/>
                  <a:gd name="T9" fmla="*/ 306388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93">
                    <a:moveTo>
                      <a:pt x="123" y="193"/>
                    </a:moveTo>
                    <a:lnTo>
                      <a:pt x="0" y="123"/>
                    </a:lnTo>
                    <a:lnTo>
                      <a:pt x="0" y="0"/>
                    </a:lnTo>
                    <a:lnTo>
                      <a:pt x="123" y="71"/>
                    </a:lnTo>
                    <a:lnTo>
                      <a:pt x="123" y="1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0" name="Line 19">
                <a:extLst>
                  <a:ext uri="{FF2B5EF4-FFF2-40B4-BE49-F238E27FC236}">
                    <a16:creationId xmlns:a16="http://schemas.microsoft.com/office/drawing/2014/main" id="{B73383BE-482A-4E09-833D-F0DAEDCCEB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00975" y="2043113"/>
                <a:ext cx="295275" cy="171450"/>
              </a:xfrm>
              <a:prstGeom prst="line">
                <a:avLst/>
              </a:prstGeom>
              <a:noFill/>
              <a:ln w="17463" cap="rnd">
                <a:solidFill>
                  <a:srgbClr val="064BA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1" name="Line 20">
                <a:extLst>
                  <a:ext uri="{FF2B5EF4-FFF2-40B4-BE49-F238E27FC236}">
                    <a16:creationId xmlns:a16="http://schemas.microsoft.com/office/drawing/2014/main" id="{EB5A4E40-B565-4385-88C0-34B6965760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72450" y="2259013"/>
                <a:ext cx="158750" cy="88900"/>
              </a:xfrm>
              <a:prstGeom prst="line">
                <a:avLst/>
              </a:prstGeom>
              <a:noFill/>
              <a:ln w="17463" cap="rnd">
                <a:solidFill>
                  <a:srgbClr val="064BA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2" name="Line 21">
                <a:extLst>
                  <a:ext uri="{FF2B5EF4-FFF2-40B4-BE49-F238E27FC236}">
                    <a16:creationId xmlns:a16="http://schemas.microsoft.com/office/drawing/2014/main" id="{7ACB6299-7127-41B9-BED8-F5AFEEF27D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21688" y="2401888"/>
                <a:ext cx="258762" cy="149225"/>
              </a:xfrm>
              <a:prstGeom prst="line">
                <a:avLst/>
              </a:prstGeom>
              <a:noFill/>
              <a:ln w="17463" cap="rnd">
                <a:solidFill>
                  <a:srgbClr val="064BA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3" name="Line 22">
                <a:extLst>
                  <a:ext uri="{FF2B5EF4-FFF2-40B4-BE49-F238E27FC236}">
                    <a16:creationId xmlns:a16="http://schemas.microsoft.com/office/drawing/2014/main" id="{F02225DC-23FD-4611-85DA-C1369FB13B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70938" y="2603500"/>
                <a:ext cx="323850" cy="185738"/>
              </a:xfrm>
              <a:prstGeom prst="line">
                <a:avLst/>
              </a:prstGeom>
              <a:noFill/>
              <a:ln w="17463" cap="rnd">
                <a:solidFill>
                  <a:srgbClr val="064BA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4" name="Line 23">
                <a:extLst>
                  <a:ext uri="{FF2B5EF4-FFF2-40B4-BE49-F238E27FC236}">
                    <a16:creationId xmlns:a16="http://schemas.microsoft.com/office/drawing/2014/main" id="{495DC1F8-C3F6-412C-B818-CE92FB8697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78925" y="2838450"/>
                <a:ext cx="203200" cy="117475"/>
              </a:xfrm>
              <a:prstGeom prst="line">
                <a:avLst/>
              </a:prstGeom>
              <a:noFill/>
              <a:ln w="17463" cap="rnd">
                <a:solidFill>
                  <a:srgbClr val="064BA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5" name="Line 24">
                <a:extLst>
                  <a:ext uri="{FF2B5EF4-FFF2-40B4-BE49-F238E27FC236}">
                    <a16:creationId xmlns:a16="http://schemas.microsoft.com/office/drawing/2014/main" id="{7BC8AE39-BDB9-48D4-B774-D0E5922365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00975" y="2130425"/>
                <a:ext cx="171450" cy="98425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6" name="Line 25">
                <a:extLst>
                  <a:ext uri="{FF2B5EF4-FFF2-40B4-BE49-F238E27FC236}">
                    <a16:creationId xmlns:a16="http://schemas.microsoft.com/office/drawing/2014/main" id="{DF9500F1-31A0-4A1E-8054-0FB519376E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6400" y="2259013"/>
                <a:ext cx="366712" cy="212725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7" name="Line 26">
                <a:extLst>
                  <a:ext uri="{FF2B5EF4-FFF2-40B4-BE49-F238E27FC236}">
                    <a16:creationId xmlns:a16="http://schemas.microsoft.com/office/drawing/2014/main" id="{E0F4FDF3-D606-4FFC-8CB2-3823E58D0B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8200" y="2509838"/>
                <a:ext cx="169862" cy="98425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8" name="Line 27">
                <a:extLst>
                  <a:ext uri="{FF2B5EF4-FFF2-40B4-BE49-F238E27FC236}">
                    <a16:creationId xmlns:a16="http://schemas.microsoft.com/office/drawing/2014/main" id="{5025B5DB-4963-4864-B93E-9616F813AE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94738" y="2647950"/>
                <a:ext cx="325437" cy="187325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9" name="Line 28">
                <a:extLst>
                  <a:ext uri="{FF2B5EF4-FFF2-40B4-BE49-F238E27FC236}">
                    <a16:creationId xmlns:a16="http://schemas.microsoft.com/office/drawing/2014/main" id="{919008D8-D49E-427A-AAB8-D35429404D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90025" y="2874963"/>
                <a:ext cx="292100" cy="168275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0" name="Line 29">
                <a:extLst>
                  <a:ext uri="{FF2B5EF4-FFF2-40B4-BE49-F238E27FC236}">
                    <a16:creationId xmlns:a16="http://schemas.microsoft.com/office/drawing/2014/main" id="{1A32C25C-349D-4283-A84F-0CE91B22C1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00975" y="2238375"/>
                <a:ext cx="384175" cy="222250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1" name="Line 30">
                <a:extLst>
                  <a:ext uri="{FF2B5EF4-FFF2-40B4-BE49-F238E27FC236}">
                    <a16:creationId xmlns:a16="http://schemas.microsoft.com/office/drawing/2014/main" id="{57B23718-72B3-49BB-A00E-2E8DE5A654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59763" y="2501900"/>
                <a:ext cx="207962" cy="120650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2" name="Line 31">
                <a:extLst>
                  <a:ext uri="{FF2B5EF4-FFF2-40B4-BE49-F238E27FC236}">
                    <a16:creationId xmlns:a16="http://schemas.microsoft.com/office/drawing/2014/main" id="{FE6A8D54-9D1E-4687-9FD4-68C231E7E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5988" y="2662238"/>
                <a:ext cx="241300" cy="139700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3" name="Line 32">
                <a:extLst>
                  <a:ext uri="{FF2B5EF4-FFF2-40B4-BE49-F238E27FC236}">
                    <a16:creationId xmlns:a16="http://schemas.microsoft.com/office/drawing/2014/main" id="{3187E10D-4A0A-488F-B34B-7273074B49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32850" y="2833688"/>
                <a:ext cx="133350" cy="76200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4" name="Line 33">
                <a:extLst>
                  <a:ext uri="{FF2B5EF4-FFF2-40B4-BE49-F238E27FC236}">
                    <a16:creationId xmlns:a16="http://schemas.microsoft.com/office/drawing/2014/main" id="{D62BB407-EE25-43D3-84EF-B3952AECFC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28113" y="2946400"/>
                <a:ext cx="354012" cy="204788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5" name="Freeform 34">
                <a:extLst>
                  <a:ext uri="{FF2B5EF4-FFF2-40B4-BE49-F238E27FC236}">
                    <a16:creationId xmlns:a16="http://schemas.microsoft.com/office/drawing/2014/main" id="{3FC928FF-6478-4F58-B773-24F295908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2050" y="2214563"/>
                <a:ext cx="195262" cy="304800"/>
              </a:xfrm>
              <a:custGeom>
                <a:avLst/>
                <a:gdLst>
                  <a:gd name="T0" fmla="*/ 195262 w 123"/>
                  <a:gd name="T1" fmla="*/ 304800 h 192"/>
                  <a:gd name="T2" fmla="*/ 0 w 123"/>
                  <a:gd name="T3" fmla="*/ 193675 h 192"/>
                  <a:gd name="T4" fmla="*/ 0 w 123"/>
                  <a:gd name="T5" fmla="*/ 0 h 192"/>
                  <a:gd name="T6" fmla="*/ 195262 w 123"/>
                  <a:gd name="T7" fmla="*/ 111125 h 192"/>
                  <a:gd name="T8" fmla="*/ 195262 w 123"/>
                  <a:gd name="T9" fmla="*/ 304800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92">
                    <a:moveTo>
                      <a:pt x="123" y="192"/>
                    </a:moveTo>
                    <a:lnTo>
                      <a:pt x="0" y="122"/>
                    </a:lnTo>
                    <a:lnTo>
                      <a:pt x="0" y="0"/>
                    </a:lnTo>
                    <a:lnTo>
                      <a:pt x="123" y="70"/>
                    </a:lnTo>
                    <a:lnTo>
                      <a:pt x="123" y="1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6" name="Line 35">
                <a:extLst>
                  <a:ext uri="{FF2B5EF4-FFF2-40B4-BE49-F238E27FC236}">
                    <a16:creationId xmlns:a16="http://schemas.microsoft.com/office/drawing/2014/main" id="{FD3C131F-A840-4579-A2C4-8B3B1B916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00975" y="2379663"/>
                <a:ext cx="1581150" cy="912813"/>
              </a:xfrm>
              <a:prstGeom prst="line">
                <a:avLst/>
              </a:prstGeom>
              <a:noFill/>
              <a:ln w="17463" cap="rnd">
                <a:solidFill>
                  <a:srgbClr val="064BA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7" name="Line 36">
                <a:extLst>
                  <a:ext uri="{FF2B5EF4-FFF2-40B4-BE49-F238E27FC236}">
                    <a16:creationId xmlns:a16="http://schemas.microsoft.com/office/drawing/2014/main" id="{2E818F92-3F45-4B4C-95A0-6F2DA35E57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00975" y="2468563"/>
                <a:ext cx="1581150" cy="911225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8" name="Line 37">
                <a:extLst>
                  <a:ext uri="{FF2B5EF4-FFF2-40B4-BE49-F238E27FC236}">
                    <a16:creationId xmlns:a16="http://schemas.microsoft.com/office/drawing/2014/main" id="{6AB58022-239A-43A9-96E5-D9FA6193D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00975" y="2574925"/>
                <a:ext cx="1581150" cy="912813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9" name="Freeform 38">
                <a:extLst>
                  <a:ext uri="{FF2B5EF4-FFF2-40B4-BE49-F238E27FC236}">
                    <a16:creationId xmlns:a16="http://schemas.microsoft.com/office/drawing/2014/main" id="{8DBE9315-0907-4339-AA6C-06DE464BA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2050" y="2822575"/>
                <a:ext cx="195262" cy="306388"/>
              </a:xfrm>
              <a:custGeom>
                <a:avLst/>
                <a:gdLst>
                  <a:gd name="T0" fmla="*/ 195262 w 123"/>
                  <a:gd name="T1" fmla="*/ 306388 h 193"/>
                  <a:gd name="T2" fmla="*/ 0 w 123"/>
                  <a:gd name="T3" fmla="*/ 193675 h 193"/>
                  <a:gd name="T4" fmla="*/ 0 w 123"/>
                  <a:gd name="T5" fmla="*/ 0 h 193"/>
                  <a:gd name="T6" fmla="*/ 195262 w 123"/>
                  <a:gd name="T7" fmla="*/ 111125 h 193"/>
                  <a:gd name="T8" fmla="*/ 195262 w 123"/>
                  <a:gd name="T9" fmla="*/ 306388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93">
                    <a:moveTo>
                      <a:pt x="123" y="193"/>
                    </a:moveTo>
                    <a:lnTo>
                      <a:pt x="0" y="122"/>
                    </a:lnTo>
                    <a:lnTo>
                      <a:pt x="0" y="0"/>
                    </a:lnTo>
                    <a:lnTo>
                      <a:pt x="123" y="70"/>
                    </a:lnTo>
                    <a:lnTo>
                      <a:pt x="123" y="1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0" name="Line 39">
                <a:extLst>
                  <a:ext uri="{FF2B5EF4-FFF2-40B4-BE49-F238E27FC236}">
                    <a16:creationId xmlns:a16="http://schemas.microsoft.com/office/drawing/2014/main" id="{125D15CA-71AD-49CB-8DA2-F0A32E529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00975" y="2989263"/>
                <a:ext cx="1581150" cy="912813"/>
              </a:xfrm>
              <a:prstGeom prst="line">
                <a:avLst/>
              </a:prstGeom>
              <a:noFill/>
              <a:ln w="17463" cap="rnd">
                <a:solidFill>
                  <a:srgbClr val="064BA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1" name="Line 40">
                <a:extLst>
                  <a:ext uri="{FF2B5EF4-FFF2-40B4-BE49-F238E27FC236}">
                    <a16:creationId xmlns:a16="http://schemas.microsoft.com/office/drawing/2014/main" id="{DA5E6C2E-3A2C-4F7F-8F8E-AB88D8E01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00975" y="3076575"/>
                <a:ext cx="1581150" cy="912813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2" name="Line 41">
                <a:extLst>
                  <a:ext uri="{FF2B5EF4-FFF2-40B4-BE49-F238E27FC236}">
                    <a16:creationId xmlns:a16="http://schemas.microsoft.com/office/drawing/2014/main" id="{5691EF37-122A-42CA-B686-316154673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00975" y="3182938"/>
                <a:ext cx="1581150" cy="914400"/>
              </a:xfrm>
              <a:prstGeom prst="line">
                <a:avLst/>
              </a:prstGeom>
              <a:noFill/>
              <a:ln w="952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3" name="Freeform 42">
                <a:extLst>
                  <a:ext uri="{FF2B5EF4-FFF2-40B4-BE49-F238E27FC236}">
                    <a16:creationId xmlns:a16="http://schemas.microsoft.com/office/drawing/2014/main" id="{961C33F6-CEA9-496B-BB9A-D8B64FAFA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2050" y="2487613"/>
                <a:ext cx="508000" cy="534988"/>
              </a:xfrm>
              <a:custGeom>
                <a:avLst/>
                <a:gdLst>
                  <a:gd name="T0" fmla="*/ 508000 w 320"/>
                  <a:gd name="T1" fmla="*/ 534988 h 337"/>
                  <a:gd name="T2" fmla="*/ 0 w 320"/>
                  <a:gd name="T3" fmla="*/ 242888 h 337"/>
                  <a:gd name="T4" fmla="*/ 0 w 320"/>
                  <a:gd name="T5" fmla="*/ 0 h 337"/>
                  <a:gd name="T6" fmla="*/ 508000 w 320"/>
                  <a:gd name="T7" fmla="*/ 293688 h 337"/>
                  <a:gd name="T8" fmla="*/ 508000 w 320"/>
                  <a:gd name="T9" fmla="*/ 53498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0" h="337">
                    <a:moveTo>
                      <a:pt x="320" y="337"/>
                    </a:moveTo>
                    <a:lnTo>
                      <a:pt x="0" y="153"/>
                    </a:lnTo>
                    <a:lnTo>
                      <a:pt x="0" y="0"/>
                    </a:lnTo>
                    <a:lnTo>
                      <a:pt x="320" y="185"/>
                    </a:lnTo>
                    <a:lnTo>
                      <a:pt x="320" y="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4" name="Freeform 43">
                <a:extLst>
                  <a:ext uri="{FF2B5EF4-FFF2-40B4-BE49-F238E27FC236}">
                    <a16:creationId xmlns:a16="http://schemas.microsoft.com/office/drawing/2014/main" id="{FF48778F-E5FC-4FD8-9C10-606FFBB20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5" y="2868613"/>
                <a:ext cx="506412" cy="533400"/>
              </a:xfrm>
              <a:custGeom>
                <a:avLst/>
                <a:gdLst>
                  <a:gd name="T0" fmla="*/ 506412 w 319"/>
                  <a:gd name="T1" fmla="*/ 533400 h 336"/>
                  <a:gd name="T2" fmla="*/ 0 w 319"/>
                  <a:gd name="T3" fmla="*/ 239713 h 336"/>
                  <a:gd name="T4" fmla="*/ 0 w 319"/>
                  <a:gd name="T5" fmla="*/ 0 h 336"/>
                  <a:gd name="T6" fmla="*/ 506412 w 319"/>
                  <a:gd name="T7" fmla="*/ 292100 h 336"/>
                  <a:gd name="T8" fmla="*/ 506412 w 319"/>
                  <a:gd name="T9" fmla="*/ 533400 h 3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9" h="336">
                    <a:moveTo>
                      <a:pt x="319" y="336"/>
                    </a:moveTo>
                    <a:lnTo>
                      <a:pt x="0" y="151"/>
                    </a:lnTo>
                    <a:lnTo>
                      <a:pt x="0" y="0"/>
                    </a:lnTo>
                    <a:lnTo>
                      <a:pt x="319" y="184"/>
                    </a:lnTo>
                    <a:lnTo>
                      <a:pt x="319" y="3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5" name="Freeform 44">
                <a:extLst>
                  <a:ext uri="{FF2B5EF4-FFF2-40B4-BE49-F238E27FC236}">
                    <a16:creationId xmlns:a16="http://schemas.microsoft.com/office/drawing/2014/main" id="{7915977E-8EDC-496B-9569-5878B9AA5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4913" y="3246438"/>
                <a:ext cx="508000" cy="533400"/>
              </a:xfrm>
              <a:custGeom>
                <a:avLst/>
                <a:gdLst>
                  <a:gd name="T0" fmla="*/ 508000 w 320"/>
                  <a:gd name="T1" fmla="*/ 533400 h 336"/>
                  <a:gd name="T2" fmla="*/ 0 w 320"/>
                  <a:gd name="T3" fmla="*/ 239713 h 336"/>
                  <a:gd name="T4" fmla="*/ 0 w 320"/>
                  <a:gd name="T5" fmla="*/ 0 h 336"/>
                  <a:gd name="T6" fmla="*/ 508000 w 320"/>
                  <a:gd name="T7" fmla="*/ 293688 h 336"/>
                  <a:gd name="T8" fmla="*/ 508000 w 320"/>
                  <a:gd name="T9" fmla="*/ 533400 h 3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0" h="336">
                    <a:moveTo>
                      <a:pt x="320" y="336"/>
                    </a:moveTo>
                    <a:lnTo>
                      <a:pt x="0" y="151"/>
                    </a:lnTo>
                    <a:lnTo>
                      <a:pt x="0" y="0"/>
                    </a:lnTo>
                    <a:lnTo>
                      <a:pt x="320" y="185"/>
                    </a:lnTo>
                    <a:lnTo>
                      <a:pt x="320" y="3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6" name="Freeform 45">
                <a:extLst>
                  <a:ext uri="{FF2B5EF4-FFF2-40B4-BE49-F238E27FC236}">
                    <a16:creationId xmlns:a16="http://schemas.microsoft.com/office/drawing/2014/main" id="{DDF4E9A4-1BCD-460C-91CB-58F29A7B2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1350" y="3884613"/>
                <a:ext cx="123825" cy="358775"/>
              </a:xfrm>
              <a:custGeom>
                <a:avLst/>
                <a:gdLst>
                  <a:gd name="T0" fmla="*/ 123825 w 78"/>
                  <a:gd name="T1" fmla="*/ 358775 h 226"/>
                  <a:gd name="T2" fmla="*/ 0 w 78"/>
                  <a:gd name="T3" fmla="*/ 287338 h 226"/>
                  <a:gd name="T4" fmla="*/ 0 w 78"/>
                  <a:gd name="T5" fmla="*/ 0 h 226"/>
                  <a:gd name="T6" fmla="*/ 123825 w 78"/>
                  <a:gd name="T7" fmla="*/ 73025 h 226"/>
                  <a:gd name="T8" fmla="*/ 123825 w 78"/>
                  <a:gd name="T9" fmla="*/ 358775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8" h="226">
                    <a:moveTo>
                      <a:pt x="78" y="226"/>
                    </a:moveTo>
                    <a:lnTo>
                      <a:pt x="0" y="181"/>
                    </a:lnTo>
                    <a:lnTo>
                      <a:pt x="0" y="0"/>
                    </a:lnTo>
                    <a:lnTo>
                      <a:pt x="78" y="46"/>
                    </a:lnTo>
                    <a:lnTo>
                      <a:pt x="78" y="2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7" name="Freeform 46">
                <a:extLst>
                  <a:ext uri="{FF2B5EF4-FFF2-40B4-BE49-F238E27FC236}">
                    <a16:creationId xmlns:a16="http://schemas.microsoft.com/office/drawing/2014/main" id="{6BB462F2-0F80-494E-8426-1E8891B5B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1850" y="3902075"/>
                <a:ext cx="125412" cy="452438"/>
              </a:xfrm>
              <a:custGeom>
                <a:avLst/>
                <a:gdLst>
                  <a:gd name="T0" fmla="*/ 125412 w 79"/>
                  <a:gd name="T1" fmla="*/ 452438 h 285"/>
                  <a:gd name="T2" fmla="*/ 0 w 79"/>
                  <a:gd name="T3" fmla="*/ 379413 h 285"/>
                  <a:gd name="T4" fmla="*/ 0 w 79"/>
                  <a:gd name="T5" fmla="*/ 0 h 285"/>
                  <a:gd name="T6" fmla="*/ 125412 w 79"/>
                  <a:gd name="T7" fmla="*/ 73025 h 285"/>
                  <a:gd name="T8" fmla="*/ 125412 w 79"/>
                  <a:gd name="T9" fmla="*/ 452438 h 2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9" h="285">
                    <a:moveTo>
                      <a:pt x="79" y="285"/>
                    </a:moveTo>
                    <a:lnTo>
                      <a:pt x="0" y="239"/>
                    </a:lnTo>
                    <a:lnTo>
                      <a:pt x="0" y="0"/>
                    </a:lnTo>
                    <a:lnTo>
                      <a:pt x="79" y="46"/>
                    </a:lnTo>
                    <a:lnTo>
                      <a:pt x="79" y="2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8" name="Freeform 47">
                <a:extLst>
                  <a:ext uri="{FF2B5EF4-FFF2-40B4-BE49-F238E27FC236}">
                    <a16:creationId xmlns:a16="http://schemas.microsoft.com/office/drawing/2014/main" id="{5DD649FE-102E-4372-A332-8F6E021F8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2350" y="4078288"/>
                <a:ext cx="125412" cy="387350"/>
              </a:xfrm>
              <a:custGeom>
                <a:avLst/>
                <a:gdLst>
                  <a:gd name="T0" fmla="*/ 125412 w 79"/>
                  <a:gd name="T1" fmla="*/ 387350 h 244"/>
                  <a:gd name="T2" fmla="*/ 0 w 79"/>
                  <a:gd name="T3" fmla="*/ 314325 h 244"/>
                  <a:gd name="T4" fmla="*/ 0 w 79"/>
                  <a:gd name="T5" fmla="*/ 0 h 244"/>
                  <a:gd name="T6" fmla="*/ 125412 w 79"/>
                  <a:gd name="T7" fmla="*/ 71438 h 244"/>
                  <a:gd name="T8" fmla="*/ 125412 w 79"/>
                  <a:gd name="T9" fmla="*/ 387350 h 2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9" h="244">
                    <a:moveTo>
                      <a:pt x="79" y="244"/>
                    </a:moveTo>
                    <a:lnTo>
                      <a:pt x="0" y="198"/>
                    </a:lnTo>
                    <a:lnTo>
                      <a:pt x="0" y="0"/>
                    </a:lnTo>
                    <a:lnTo>
                      <a:pt x="79" y="45"/>
                    </a:lnTo>
                    <a:lnTo>
                      <a:pt x="79" y="2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9" name="Freeform 48">
                <a:extLst>
                  <a:ext uri="{FF2B5EF4-FFF2-40B4-BE49-F238E27FC236}">
                    <a16:creationId xmlns:a16="http://schemas.microsoft.com/office/drawing/2014/main" id="{5800A0C8-6FCF-4A7A-8181-A28508C67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4438" y="3960813"/>
                <a:ext cx="123825" cy="614363"/>
              </a:xfrm>
              <a:custGeom>
                <a:avLst/>
                <a:gdLst>
                  <a:gd name="T0" fmla="*/ 123825 w 78"/>
                  <a:gd name="T1" fmla="*/ 614363 h 387"/>
                  <a:gd name="T2" fmla="*/ 0 w 78"/>
                  <a:gd name="T3" fmla="*/ 542925 h 387"/>
                  <a:gd name="T4" fmla="*/ 0 w 78"/>
                  <a:gd name="T5" fmla="*/ 0 h 387"/>
                  <a:gd name="T6" fmla="*/ 123825 w 78"/>
                  <a:gd name="T7" fmla="*/ 71438 h 387"/>
                  <a:gd name="T8" fmla="*/ 123825 w 78"/>
                  <a:gd name="T9" fmla="*/ 614363 h 3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8" h="387">
                    <a:moveTo>
                      <a:pt x="78" y="387"/>
                    </a:moveTo>
                    <a:lnTo>
                      <a:pt x="0" y="342"/>
                    </a:lnTo>
                    <a:lnTo>
                      <a:pt x="0" y="0"/>
                    </a:lnTo>
                    <a:lnTo>
                      <a:pt x="78" y="45"/>
                    </a:lnTo>
                    <a:lnTo>
                      <a:pt x="78" y="3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0" name="Freeform 49">
                <a:extLst>
                  <a:ext uri="{FF2B5EF4-FFF2-40B4-BE49-F238E27FC236}">
                    <a16:creationId xmlns:a16="http://schemas.microsoft.com/office/drawing/2014/main" id="{7EA318A9-8078-4222-858B-3DE5131C8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1350" y="3767138"/>
                <a:ext cx="635000" cy="222250"/>
              </a:xfrm>
              <a:custGeom>
                <a:avLst/>
                <a:gdLst>
                  <a:gd name="T0" fmla="*/ 0 w 400"/>
                  <a:gd name="T1" fmla="*/ 84138 h 140"/>
                  <a:gd name="T2" fmla="*/ 103188 w 400"/>
                  <a:gd name="T3" fmla="*/ 115888 h 140"/>
                  <a:gd name="T4" fmla="*/ 284163 w 400"/>
                  <a:gd name="T5" fmla="*/ 49213 h 140"/>
                  <a:gd name="T6" fmla="*/ 457200 w 400"/>
                  <a:gd name="T7" fmla="*/ 222250 h 140"/>
                  <a:gd name="T8" fmla="*/ 635000 w 400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0" h="140">
                    <a:moveTo>
                      <a:pt x="0" y="53"/>
                    </a:moveTo>
                    <a:lnTo>
                      <a:pt x="65" y="73"/>
                    </a:lnTo>
                    <a:lnTo>
                      <a:pt x="179" y="31"/>
                    </a:lnTo>
                    <a:lnTo>
                      <a:pt x="288" y="140"/>
                    </a:lnTo>
                    <a:lnTo>
                      <a:pt x="400" y="0"/>
                    </a:lnTo>
                  </a:path>
                </a:pathLst>
              </a:custGeom>
              <a:noFill/>
              <a:ln w="17463" cap="rnd">
                <a:solidFill>
                  <a:srgbClr val="FFF2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1" name="Freeform 50">
                <a:extLst>
                  <a:ext uri="{FF2B5EF4-FFF2-40B4-BE49-F238E27FC236}">
                    <a16:creationId xmlns:a16="http://schemas.microsoft.com/office/drawing/2014/main" id="{5C116820-A462-4604-8D74-A8F9864AE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5388" y="3767138"/>
                <a:ext cx="80962" cy="96838"/>
              </a:xfrm>
              <a:custGeom>
                <a:avLst/>
                <a:gdLst>
                  <a:gd name="T0" fmla="*/ 0 w 51"/>
                  <a:gd name="T1" fmla="*/ 12700 h 61"/>
                  <a:gd name="T2" fmla="*/ 80962 w 51"/>
                  <a:gd name="T3" fmla="*/ 0 h 61"/>
                  <a:gd name="T4" fmla="*/ 76200 w 51"/>
                  <a:gd name="T5" fmla="*/ 96838 h 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61">
                    <a:moveTo>
                      <a:pt x="0" y="8"/>
                    </a:moveTo>
                    <a:lnTo>
                      <a:pt x="51" y="0"/>
                    </a:lnTo>
                    <a:lnTo>
                      <a:pt x="48" y="61"/>
                    </a:lnTo>
                  </a:path>
                </a:pathLst>
              </a:custGeom>
              <a:noFill/>
              <a:ln w="17463" cap="rnd">
                <a:solidFill>
                  <a:srgbClr val="FFF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2" name="Freeform 51">
                <a:extLst>
                  <a:ext uri="{FF2B5EF4-FFF2-40B4-BE49-F238E27FC236}">
                    <a16:creationId xmlns:a16="http://schemas.microsoft.com/office/drawing/2014/main" id="{430B4AF6-C64C-4521-BD62-35E88CB19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2963" y="3154363"/>
                <a:ext cx="104775" cy="141288"/>
              </a:xfrm>
              <a:custGeom>
                <a:avLst/>
                <a:gdLst>
                  <a:gd name="T0" fmla="*/ 104775 w 83"/>
                  <a:gd name="T1" fmla="*/ 73167 h 112"/>
                  <a:gd name="T2" fmla="*/ 56806 w 83"/>
                  <a:gd name="T3" fmla="*/ 0 h 112"/>
                  <a:gd name="T4" fmla="*/ 0 w 83"/>
                  <a:gd name="T5" fmla="*/ 100920 h 112"/>
                  <a:gd name="T6" fmla="*/ 65642 w 83"/>
                  <a:gd name="T7" fmla="*/ 141288 h 112"/>
                  <a:gd name="T8" fmla="*/ 104775 w 83"/>
                  <a:gd name="T9" fmla="*/ 73167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3" h="112">
                    <a:moveTo>
                      <a:pt x="83" y="58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18" y="12"/>
                      <a:pt x="1" y="40"/>
                      <a:pt x="0" y="80"/>
                    </a:cubicBezTo>
                    <a:cubicBezTo>
                      <a:pt x="52" y="112"/>
                      <a:pt x="52" y="112"/>
                      <a:pt x="52" y="112"/>
                    </a:cubicBezTo>
                    <a:cubicBezTo>
                      <a:pt x="53" y="85"/>
                      <a:pt x="65" y="67"/>
                      <a:pt x="83" y="58"/>
                    </a:cubicBezTo>
                    <a:close/>
                  </a:path>
                </a:pathLst>
              </a:custGeom>
              <a:solidFill>
                <a:srgbClr val="21E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3" name="Freeform 52">
                <a:extLst>
                  <a:ext uri="{FF2B5EF4-FFF2-40B4-BE49-F238E27FC236}">
                    <a16:creationId xmlns:a16="http://schemas.microsoft.com/office/drawing/2014/main" id="{E9301386-2B3F-41F0-B808-5A6532808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3463" y="3406775"/>
                <a:ext cx="217487" cy="244475"/>
              </a:xfrm>
              <a:custGeom>
                <a:avLst/>
                <a:gdLst>
                  <a:gd name="T0" fmla="*/ 142448 w 171"/>
                  <a:gd name="T1" fmla="*/ 0 h 192"/>
                  <a:gd name="T2" fmla="*/ 151351 w 171"/>
                  <a:gd name="T3" fmla="*/ 53479 h 192"/>
                  <a:gd name="T4" fmla="*/ 13990 w 171"/>
                  <a:gd name="T5" fmla="*/ 112051 h 192"/>
                  <a:gd name="T6" fmla="*/ 3816 w 171"/>
                  <a:gd name="T7" fmla="*/ 106958 h 192"/>
                  <a:gd name="T8" fmla="*/ 0 w 171"/>
                  <a:gd name="T9" fmla="*/ 170623 h 192"/>
                  <a:gd name="T10" fmla="*/ 13990 w 171"/>
                  <a:gd name="T11" fmla="*/ 179536 h 192"/>
                  <a:gd name="T12" fmla="*/ 217487 w 171"/>
                  <a:gd name="T13" fmla="*/ 92951 h 192"/>
                  <a:gd name="T14" fmla="*/ 204768 w 171"/>
                  <a:gd name="T15" fmla="*/ 12733 h 192"/>
                  <a:gd name="T16" fmla="*/ 142448 w 171"/>
                  <a:gd name="T17" fmla="*/ 0 h 1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1" h="192">
                    <a:moveTo>
                      <a:pt x="112" y="0"/>
                    </a:moveTo>
                    <a:cubicBezTo>
                      <a:pt x="117" y="14"/>
                      <a:pt x="119" y="29"/>
                      <a:pt x="119" y="42"/>
                    </a:cubicBezTo>
                    <a:cubicBezTo>
                      <a:pt x="119" y="102"/>
                      <a:pt x="70" y="123"/>
                      <a:pt x="11" y="88"/>
                    </a:cubicBezTo>
                    <a:cubicBezTo>
                      <a:pt x="8" y="87"/>
                      <a:pt x="6" y="85"/>
                      <a:pt x="3" y="8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3" y="136"/>
                      <a:pt x="7" y="139"/>
                      <a:pt x="11" y="141"/>
                    </a:cubicBezTo>
                    <a:cubicBezTo>
                      <a:pt x="99" y="192"/>
                      <a:pt x="171" y="162"/>
                      <a:pt x="171" y="73"/>
                    </a:cubicBezTo>
                    <a:cubicBezTo>
                      <a:pt x="171" y="53"/>
                      <a:pt x="168" y="31"/>
                      <a:pt x="161" y="10"/>
                    </a:cubicBez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BD0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4" name="Freeform 53">
                <a:extLst>
                  <a:ext uri="{FF2B5EF4-FFF2-40B4-BE49-F238E27FC236}">
                    <a16:creationId xmlns:a16="http://schemas.microsoft.com/office/drawing/2014/main" id="{254188F9-1CE9-41D0-9C23-F38C5A48B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0113" y="3136900"/>
                <a:ext cx="338137" cy="282575"/>
              </a:xfrm>
              <a:custGeom>
                <a:avLst/>
                <a:gdLst>
                  <a:gd name="T0" fmla="*/ 147458 w 266"/>
                  <a:gd name="T1" fmla="*/ 105647 h 222"/>
                  <a:gd name="T2" fmla="*/ 275849 w 266"/>
                  <a:gd name="T3" fmla="*/ 269846 h 222"/>
                  <a:gd name="T4" fmla="*/ 338137 w 266"/>
                  <a:gd name="T5" fmla="*/ 282575 h 222"/>
                  <a:gd name="T6" fmla="*/ 147458 w 266"/>
                  <a:gd name="T7" fmla="*/ 39459 h 222"/>
                  <a:gd name="T8" fmla="*/ 0 w 266"/>
                  <a:gd name="T9" fmla="*/ 16547 h 222"/>
                  <a:gd name="T10" fmla="*/ 48305 w 266"/>
                  <a:gd name="T11" fmla="*/ 90373 h 222"/>
                  <a:gd name="T12" fmla="*/ 147458 w 266"/>
                  <a:gd name="T13" fmla="*/ 105647 h 2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" h="222">
                    <a:moveTo>
                      <a:pt x="116" y="83"/>
                    </a:moveTo>
                    <a:cubicBezTo>
                      <a:pt x="162" y="110"/>
                      <a:pt x="201" y="162"/>
                      <a:pt x="217" y="212"/>
                    </a:cubicBezTo>
                    <a:cubicBezTo>
                      <a:pt x="266" y="222"/>
                      <a:pt x="266" y="222"/>
                      <a:pt x="266" y="222"/>
                    </a:cubicBezTo>
                    <a:cubicBezTo>
                      <a:pt x="243" y="148"/>
                      <a:pt x="184" y="71"/>
                      <a:pt x="116" y="31"/>
                    </a:cubicBezTo>
                    <a:cubicBezTo>
                      <a:pt x="70" y="5"/>
                      <a:pt x="29" y="0"/>
                      <a:pt x="0" y="13"/>
                    </a:cubicBezTo>
                    <a:cubicBezTo>
                      <a:pt x="38" y="71"/>
                      <a:pt x="38" y="71"/>
                      <a:pt x="38" y="71"/>
                    </a:cubicBezTo>
                    <a:cubicBezTo>
                      <a:pt x="57" y="62"/>
                      <a:pt x="85" y="66"/>
                      <a:pt x="116" y="83"/>
                    </a:cubicBezTo>
                    <a:close/>
                  </a:path>
                </a:pathLst>
              </a:custGeom>
              <a:solidFill>
                <a:srgbClr val="F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5" name="Freeform 54">
                <a:extLst>
                  <a:ext uri="{FF2B5EF4-FFF2-40B4-BE49-F238E27FC236}">
                    <a16:creationId xmlns:a16="http://schemas.microsoft.com/office/drawing/2014/main" id="{1FADFB8D-BB40-474E-B102-8F1C5364E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2963" y="3255963"/>
                <a:ext cx="193675" cy="320675"/>
              </a:xfrm>
              <a:custGeom>
                <a:avLst/>
                <a:gdLst>
                  <a:gd name="T0" fmla="*/ 65824 w 153"/>
                  <a:gd name="T1" fmla="*/ 45630 h 253"/>
                  <a:gd name="T2" fmla="*/ 65824 w 153"/>
                  <a:gd name="T3" fmla="*/ 40560 h 253"/>
                  <a:gd name="T4" fmla="*/ 0 w 153"/>
                  <a:gd name="T5" fmla="*/ 0 h 253"/>
                  <a:gd name="T6" fmla="*/ 0 w 153"/>
                  <a:gd name="T7" fmla="*/ 7605 h 253"/>
                  <a:gd name="T8" fmla="*/ 189877 w 153"/>
                  <a:gd name="T9" fmla="*/ 320675 h 253"/>
                  <a:gd name="T10" fmla="*/ 193675 w 153"/>
                  <a:gd name="T11" fmla="*/ 257300 h 253"/>
                  <a:gd name="T12" fmla="*/ 65824 w 153"/>
                  <a:gd name="T13" fmla="*/ 45630 h 2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3" h="253">
                    <a:moveTo>
                      <a:pt x="52" y="36"/>
                    </a:moveTo>
                    <a:cubicBezTo>
                      <a:pt x="52" y="35"/>
                      <a:pt x="52" y="34"/>
                      <a:pt x="52" y="3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91"/>
                      <a:pt x="66" y="199"/>
                      <a:pt x="150" y="253"/>
                    </a:cubicBezTo>
                    <a:cubicBezTo>
                      <a:pt x="153" y="203"/>
                      <a:pt x="153" y="203"/>
                      <a:pt x="153" y="203"/>
                    </a:cubicBezTo>
                    <a:cubicBezTo>
                      <a:pt x="97" y="167"/>
                      <a:pt x="52" y="94"/>
                      <a:pt x="52" y="36"/>
                    </a:cubicBezTo>
                    <a:close/>
                  </a:path>
                </a:pathLst>
              </a:custGeom>
              <a:solidFill>
                <a:srgbClr val="064B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3" name="Freeform 59">
              <a:extLst>
                <a:ext uri="{FF2B5EF4-FFF2-40B4-BE49-F238E27FC236}">
                  <a16:creationId xmlns:a16="http://schemas.microsoft.com/office/drawing/2014/main" id="{0E5EB830-178A-4BC5-930E-CA9EDE913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7106" y="821567"/>
              <a:ext cx="127000" cy="1355725"/>
            </a:xfrm>
            <a:custGeom>
              <a:avLst/>
              <a:gdLst>
                <a:gd name="T0" fmla="*/ 24848 w 322"/>
                <a:gd name="T1" fmla="*/ 1355725 h 3435"/>
                <a:gd name="T2" fmla="*/ 20904 w 322"/>
                <a:gd name="T3" fmla="*/ 995777 h 3435"/>
                <a:gd name="T4" fmla="*/ 394 w 322"/>
                <a:gd name="T5" fmla="*/ 853298 h 3435"/>
                <a:gd name="T6" fmla="*/ 8677 w 322"/>
                <a:gd name="T7" fmla="*/ 757390 h 3435"/>
                <a:gd name="T8" fmla="*/ 25242 w 322"/>
                <a:gd name="T9" fmla="*/ 641355 h 3435"/>
                <a:gd name="T10" fmla="*/ 44963 w 322"/>
                <a:gd name="T11" fmla="*/ 401784 h 3435"/>
                <a:gd name="T12" fmla="*/ 21298 w 322"/>
                <a:gd name="T13" fmla="*/ 101038 h 3435"/>
                <a:gd name="T14" fmla="*/ 29581 w 322"/>
                <a:gd name="T15" fmla="*/ 33548 h 3435"/>
                <a:gd name="T16" fmla="*/ 65078 w 322"/>
                <a:gd name="T17" fmla="*/ 20918 h 3435"/>
                <a:gd name="T18" fmla="*/ 127000 w 322"/>
                <a:gd name="T19" fmla="*/ 0 h 3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2" h="3435">
                  <a:moveTo>
                    <a:pt x="63" y="3435"/>
                  </a:moveTo>
                  <a:cubicBezTo>
                    <a:pt x="82" y="3131"/>
                    <a:pt x="101" y="2824"/>
                    <a:pt x="53" y="2523"/>
                  </a:cubicBezTo>
                  <a:cubicBezTo>
                    <a:pt x="33" y="2403"/>
                    <a:pt x="3" y="2284"/>
                    <a:pt x="1" y="2162"/>
                  </a:cubicBezTo>
                  <a:cubicBezTo>
                    <a:pt x="0" y="2081"/>
                    <a:pt x="11" y="2000"/>
                    <a:pt x="22" y="1919"/>
                  </a:cubicBezTo>
                  <a:cubicBezTo>
                    <a:pt x="36" y="1821"/>
                    <a:pt x="50" y="1723"/>
                    <a:pt x="64" y="1625"/>
                  </a:cubicBezTo>
                  <a:cubicBezTo>
                    <a:pt x="92" y="1424"/>
                    <a:pt x="120" y="1221"/>
                    <a:pt x="114" y="1018"/>
                  </a:cubicBezTo>
                  <a:cubicBezTo>
                    <a:pt x="106" y="763"/>
                    <a:pt x="44" y="512"/>
                    <a:pt x="54" y="256"/>
                  </a:cubicBezTo>
                  <a:cubicBezTo>
                    <a:pt x="55" y="217"/>
                    <a:pt x="48" y="116"/>
                    <a:pt x="75" y="85"/>
                  </a:cubicBezTo>
                  <a:cubicBezTo>
                    <a:pt x="90" y="68"/>
                    <a:pt x="144" y="61"/>
                    <a:pt x="165" y="53"/>
                  </a:cubicBezTo>
                  <a:cubicBezTo>
                    <a:pt x="217" y="36"/>
                    <a:pt x="270" y="18"/>
                    <a:pt x="322" y="0"/>
                  </a:cubicBezTo>
                </a:path>
              </a:pathLst>
            </a:custGeom>
            <a:noFill/>
            <a:ln w="14288" cap="rnd">
              <a:solidFill>
                <a:srgbClr val="41404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E773FFC0-4FB9-4C52-A27D-A1AE69550F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61044" y="975554"/>
              <a:ext cx="614362" cy="1022350"/>
              <a:chOff x="4047184" y="1562376"/>
              <a:chExt cx="614362" cy="1022350"/>
            </a:xfrm>
          </p:grpSpPr>
          <p:sp>
            <p:nvSpPr>
              <p:cNvPr id="462" name="Freeform 58">
                <a:extLst>
                  <a:ext uri="{FF2B5EF4-FFF2-40B4-BE49-F238E27FC236}">
                    <a16:creationId xmlns:a16="http://schemas.microsoft.com/office/drawing/2014/main" id="{AB9B4331-DED4-40A8-93AE-8730A88D5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721" y="1732239"/>
                <a:ext cx="79375" cy="107950"/>
              </a:xfrm>
              <a:custGeom>
                <a:avLst/>
                <a:gdLst>
                  <a:gd name="T0" fmla="*/ 1580 w 201"/>
                  <a:gd name="T1" fmla="*/ 107950 h 273"/>
                  <a:gd name="T2" fmla="*/ 53312 w 201"/>
                  <a:gd name="T3" fmla="*/ 67222 h 273"/>
                  <a:gd name="T4" fmla="*/ 56076 w 201"/>
                  <a:gd name="T5" fmla="*/ 62081 h 273"/>
                  <a:gd name="T6" fmla="*/ 71872 w 201"/>
                  <a:gd name="T7" fmla="*/ 43496 h 273"/>
                  <a:gd name="T8" fmla="*/ 77795 w 201"/>
                  <a:gd name="T9" fmla="*/ 38356 h 273"/>
                  <a:gd name="T10" fmla="*/ 76611 w 201"/>
                  <a:gd name="T11" fmla="*/ 30843 h 273"/>
                  <a:gd name="T12" fmla="*/ 71082 w 201"/>
                  <a:gd name="T13" fmla="*/ 29657 h 273"/>
                  <a:gd name="T14" fmla="*/ 69897 w 201"/>
                  <a:gd name="T15" fmla="*/ 22539 h 273"/>
                  <a:gd name="T16" fmla="*/ 69108 w 201"/>
                  <a:gd name="T17" fmla="*/ 15817 h 273"/>
                  <a:gd name="T18" fmla="*/ 65159 w 201"/>
                  <a:gd name="T19" fmla="*/ 13444 h 273"/>
                  <a:gd name="T20" fmla="*/ 61604 w 201"/>
                  <a:gd name="T21" fmla="*/ 4745 h 273"/>
                  <a:gd name="T22" fmla="*/ 52917 w 201"/>
                  <a:gd name="T23" fmla="*/ 6722 h 273"/>
                  <a:gd name="T24" fmla="*/ 49363 w 201"/>
                  <a:gd name="T25" fmla="*/ 791 h 273"/>
                  <a:gd name="T26" fmla="*/ 44624 w 201"/>
                  <a:gd name="T27" fmla="*/ 2373 h 273"/>
                  <a:gd name="T28" fmla="*/ 13427 w 201"/>
                  <a:gd name="T29" fmla="*/ 26493 h 273"/>
                  <a:gd name="T30" fmla="*/ 5529 w 201"/>
                  <a:gd name="T31" fmla="*/ 33611 h 273"/>
                  <a:gd name="T32" fmla="*/ 3159 w 201"/>
                  <a:gd name="T33" fmla="*/ 43496 h 273"/>
                  <a:gd name="T34" fmla="*/ 9873 w 201"/>
                  <a:gd name="T35" fmla="*/ 56150 h 273"/>
                  <a:gd name="T36" fmla="*/ 7108 w 201"/>
                  <a:gd name="T37" fmla="*/ 68803 h 273"/>
                  <a:gd name="T38" fmla="*/ 1580 w 201"/>
                  <a:gd name="T39" fmla="*/ 107950 h 27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01" h="273">
                    <a:moveTo>
                      <a:pt x="4" y="273"/>
                    </a:moveTo>
                    <a:cubicBezTo>
                      <a:pt x="45" y="235"/>
                      <a:pt x="89" y="200"/>
                      <a:pt x="135" y="170"/>
                    </a:cubicBezTo>
                    <a:cubicBezTo>
                      <a:pt x="138" y="166"/>
                      <a:pt x="140" y="161"/>
                      <a:pt x="142" y="157"/>
                    </a:cubicBezTo>
                    <a:cubicBezTo>
                      <a:pt x="152" y="139"/>
                      <a:pt x="165" y="122"/>
                      <a:pt x="182" y="110"/>
                    </a:cubicBezTo>
                    <a:cubicBezTo>
                      <a:pt x="187" y="106"/>
                      <a:pt x="194" y="103"/>
                      <a:pt x="197" y="97"/>
                    </a:cubicBezTo>
                    <a:cubicBezTo>
                      <a:pt x="201" y="91"/>
                      <a:pt x="201" y="82"/>
                      <a:pt x="194" y="78"/>
                    </a:cubicBezTo>
                    <a:cubicBezTo>
                      <a:pt x="190" y="76"/>
                      <a:pt x="184" y="78"/>
                      <a:pt x="180" y="75"/>
                    </a:cubicBezTo>
                    <a:cubicBezTo>
                      <a:pt x="175" y="71"/>
                      <a:pt x="176" y="63"/>
                      <a:pt x="177" y="57"/>
                    </a:cubicBezTo>
                    <a:cubicBezTo>
                      <a:pt x="179" y="51"/>
                      <a:pt x="180" y="44"/>
                      <a:pt x="175" y="40"/>
                    </a:cubicBezTo>
                    <a:cubicBezTo>
                      <a:pt x="172" y="37"/>
                      <a:pt x="168" y="37"/>
                      <a:pt x="165" y="34"/>
                    </a:cubicBezTo>
                    <a:cubicBezTo>
                      <a:pt x="159" y="28"/>
                      <a:pt x="164" y="16"/>
                      <a:pt x="156" y="12"/>
                    </a:cubicBezTo>
                    <a:cubicBezTo>
                      <a:pt x="149" y="9"/>
                      <a:pt x="141" y="22"/>
                      <a:pt x="134" y="17"/>
                    </a:cubicBezTo>
                    <a:cubicBezTo>
                      <a:pt x="129" y="14"/>
                      <a:pt x="130" y="6"/>
                      <a:pt x="125" y="2"/>
                    </a:cubicBezTo>
                    <a:cubicBezTo>
                      <a:pt x="121" y="0"/>
                      <a:pt x="116" y="3"/>
                      <a:pt x="113" y="6"/>
                    </a:cubicBezTo>
                    <a:cubicBezTo>
                      <a:pt x="86" y="26"/>
                      <a:pt x="60" y="47"/>
                      <a:pt x="34" y="67"/>
                    </a:cubicBezTo>
                    <a:cubicBezTo>
                      <a:pt x="27" y="72"/>
                      <a:pt x="20" y="78"/>
                      <a:pt x="14" y="85"/>
                    </a:cubicBezTo>
                    <a:cubicBezTo>
                      <a:pt x="9" y="92"/>
                      <a:pt x="6" y="101"/>
                      <a:pt x="8" y="110"/>
                    </a:cubicBezTo>
                    <a:cubicBezTo>
                      <a:pt x="11" y="122"/>
                      <a:pt x="22" y="130"/>
                      <a:pt x="25" y="142"/>
                    </a:cubicBezTo>
                    <a:cubicBezTo>
                      <a:pt x="28" y="153"/>
                      <a:pt x="22" y="164"/>
                      <a:pt x="18" y="174"/>
                    </a:cubicBezTo>
                    <a:cubicBezTo>
                      <a:pt x="5" y="205"/>
                      <a:pt x="0" y="239"/>
                      <a:pt x="4" y="273"/>
                    </a:cubicBez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3" name="Freeform 60">
                <a:extLst>
                  <a:ext uri="{FF2B5EF4-FFF2-40B4-BE49-F238E27FC236}">
                    <a16:creationId xmlns:a16="http://schemas.microsoft.com/office/drawing/2014/main" id="{D7E504BD-B01A-45EB-8CA5-FCBC0FBE8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134" y="1562376"/>
                <a:ext cx="142875" cy="258762"/>
              </a:xfrm>
              <a:custGeom>
                <a:avLst/>
                <a:gdLst>
                  <a:gd name="T0" fmla="*/ 140507 w 362"/>
                  <a:gd name="T1" fmla="*/ 210639 h 656"/>
                  <a:gd name="T2" fmla="*/ 129850 w 362"/>
                  <a:gd name="T3" fmla="*/ 182632 h 656"/>
                  <a:gd name="T4" fmla="*/ 98276 w 362"/>
                  <a:gd name="T5" fmla="*/ 121097 h 656"/>
                  <a:gd name="T6" fmla="*/ 80910 w 362"/>
                  <a:gd name="T7" fmla="*/ 90330 h 656"/>
                  <a:gd name="T8" fmla="*/ 67885 w 362"/>
                  <a:gd name="T9" fmla="*/ 65479 h 656"/>
                  <a:gd name="T10" fmla="*/ 64728 w 362"/>
                  <a:gd name="T11" fmla="*/ 35895 h 656"/>
                  <a:gd name="T12" fmla="*/ 62754 w 362"/>
                  <a:gd name="T13" fmla="*/ 23667 h 656"/>
                  <a:gd name="T14" fmla="*/ 54861 w 362"/>
                  <a:gd name="T15" fmla="*/ 15384 h 656"/>
                  <a:gd name="T16" fmla="*/ 39074 w 362"/>
                  <a:gd name="T17" fmla="*/ 4339 h 656"/>
                  <a:gd name="T18" fmla="*/ 29206 w 362"/>
                  <a:gd name="T19" fmla="*/ 0 h 656"/>
                  <a:gd name="T20" fmla="*/ 19339 w 362"/>
                  <a:gd name="T21" fmla="*/ 3945 h 656"/>
                  <a:gd name="T22" fmla="*/ 5920 w 362"/>
                  <a:gd name="T23" fmla="*/ 13411 h 656"/>
                  <a:gd name="T24" fmla="*/ 0 w 362"/>
                  <a:gd name="T25" fmla="*/ 21301 h 656"/>
                  <a:gd name="T26" fmla="*/ 1579 w 362"/>
                  <a:gd name="T27" fmla="*/ 25640 h 656"/>
                  <a:gd name="T28" fmla="*/ 18945 w 362"/>
                  <a:gd name="T29" fmla="*/ 56013 h 656"/>
                  <a:gd name="T30" fmla="*/ 26049 w 362"/>
                  <a:gd name="T31" fmla="*/ 65085 h 656"/>
                  <a:gd name="T32" fmla="*/ 41442 w 362"/>
                  <a:gd name="T33" fmla="*/ 83230 h 656"/>
                  <a:gd name="T34" fmla="*/ 48546 w 362"/>
                  <a:gd name="T35" fmla="*/ 106503 h 656"/>
                  <a:gd name="T36" fmla="*/ 69464 w 362"/>
                  <a:gd name="T37" fmla="*/ 152654 h 656"/>
                  <a:gd name="T38" fmla="*/ 78936 w 362"/>
                  <a:gd name="T39" fmla="*/ 181843 h 656"/>
                  <a:gd name="T40" fmla="*/ 99460 w 362"/>
                  <a:gd name="T41" fmla="*/ 216950 h 656"/>
                  <a:gd name="T42" fmla="*/ 77752 w 362"/>
                  <a:gd name="T43" fmla="*/ 226811 h 656"/>
                  <a:gd name="T44" fmla="*/ 101433 w 362"/>
                  <a:gd name="T45" fmla="*/ 237856 h 656"/>
                  <a:gd name="T46" fmla="*/ 114063 w 362"/>
                  <a:gd name="T47" fmla="*/ 258762 h 656"/>
                  <a:gd name="T48" fmla="*/ 137349 w 362"/>
                  <a:gd name="T49" fmla="*/ 240223 h 656"/>
                  <a:gd name="T50" fmla="*/ 140507 w 362"/>
                  <a:gd name="T51" fmla="*/ 210639 h 6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62" h="656">
                    <a:moveTo>
                      <a:pt x="356" y="534"/>
                    </a:moveTo>
                    <a:cubicBezTo>
                      <a:pt x="351" y="509"/>
                      <a:pt x="340" y="486"/>
                      <a:pt x="329" y="463"/>
                    </a:cubicBezTo>
                    <a:cubicBezTo>
                      <a:pt x="303" y="410"/>
                      <a:pt x="276" y="358"/>
                      <a:pt x="249" y="307"/>
                    </a:cubicBezTo>
                    <a:cubicBezTo>
                      <a:pt x="235" y="281"/>
                      <a:pt x="222" y="253"/>
                      <a:pt x="205" y="229"/>
                    </a:cubicBezTo>
                    <a:cubicBezTo>
                      <a:pt x="192" y="208"/>
                      <a:pt x="179" y="190"/>
                      <a:pt x="172" y="166"/>
                    </a:cubicBezTo>
                    <a:cubicBezTo>
                      <a:pt x="166" y="141"/>
                      <a:pt x="164" y="116"/>
                      <a:pt x="164" y="91"/>
                    </a:cubicBezTo>
                    <a:cubicBezTo>
                      <a:pt x="164" y="80"/>
                      <a:pt x="164" y="69"/>
                      <a:pt x="159" y="60"/>
                    </a:cubicBezTo>
                    <a:cubicBezTo>
                      <a:pt x="155" y="51"/>
                      <a:pt x="147" y="45"/>
                      <a:pt x="139" y="39"/>
                    </a:cubicBezTo>
                    <a:cubicBezTo>
                      <a:pt x="126" y="29"/>
                      <a:pt x="112" y="20"/>
                      <a:pt x="99" y="11"/>
                    </a:cubicBezTo>
                    <a:cubicBezTo>
                      <a:pt x="91" y="5"/>
                      <a:pt x="83" y="0"/>
                      <a:pt x="74" y="0"/>
                    </a:cubicBezTo>
                    <a:cubicBezTo>
                      <a:pt x="65" y="0"/>
                      <a:pt x="57" y="5"/>
                      <a:pt x="49" y="10"/>
                    </a:cubicBezTo>
                    <a:cubicBezTo>
                      <a:pt x="38" y="18"/>
                      <a:pt x="26" y="26"/>
                      <a:pt x="15" y="34"/>
                    </a:cubicBezTo>
                    <a:cubicBezTo>
                      <a:pt x="8" y="39"/>
                      <a:pt x="0" y="45"/>
                      <a:pt x="0" y="54"/>
                    </a:cubicBezTo>
                    <a:cubicBezTo>
                      <a:pt x="0" y="58"/>
                      <a:pt x="2" y="62"/>
                      <a:pt x="4" y="65"/>
                    </a:cubicBezTo>
                    <a:cubicBezTo>
                      <a:pt x="19" y="91"/>
                      <a:pt x="34" y="116"/>
                      <a:pt x="48" y="142"/>
                    </a:cubicBezTo>
                    <a:cubicBezTo>
                      <a:pt x="54" y="151"/>
                      <a:pt x="57" y="160"/>
                      <a:pt x="66" y="165"/>
                    </a:cubicBezTo>
                    <a:cubicBezTo>
                      <a:pt x="85" y="174"/>
                      <a:pt x="97" y="192"/>
                      <a:pt x="105" y="211"/>
                    </a:cubicBezTo>
                    <a:cubicBezTo>
                      <a:pt x="113" y="230"/>
                      <a:pt x="117" y="250"/>
                      <a:pt x="123" y="270"/>
                    </a:cubicBezTo>
                    <a:cubicBezTo>
                      <a:pt x="137" y="310"/>
                      <a:pt x="161" y="347"/>
                      <a:pt x="176" y="387"/>
                    </a:cubicBezTo>
                    <a:cubicBezTo>
                      <a:pt x="185" y="411"/>
                      <a:pt x="190" y="437"/>
                      <a:pt x="200" y="461"/>
                    </a:cubicBezTo>
                    <a:cubicBezTo>
                      <a:pt x="212" y="494"/>
                      <a:pt x="228" y="525"/>
                      <a:pt x="252" y="550"/>
                    </a:cubicBezTo>
                    <a:cubicBezTo>
                      <a:pt x="233" y="559"/>
                      <a:pt x="215" y="567"/>
                      <a:pt x="197" y="575"/>
                    </a:cubicBezTo>
                    <a:cubicBezTo>
                      <a:pt x="219" y="579"/>
                      <a:pt x="240" y="587"/>
                      <a:pt x="257" y="603"/>
                    </a:cubicBezTo>
                    <a:cubicBezTo>
                      <a:pt x="272" y="618"/>
                      <a:pt x="283" y="636"/>
                      <a:pt x="289" y="656"/>
                    </a:cubicBezTo>
                    <a:cubicBezTo>
                      <a:pt x="313" y="646"/>
                      <a:pt x="335" y="631"/>
                      <a:pt x="348" y="609"/>
                    </a:cubicBezTo>
                    <a:cubicBezTo>
                      <a:pt x="360" y="587"/>
                      <a:pt x="362" y="559"/>
                      <a:pt x="356" y="534"/>
                    </a:cubicBez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4" name="Freeform 61">
                <a:extLst>
                  <a:ext uri="{FF2B5EF4-FFF2-40B4-BE49-F238E27FC236}">
                    <a16:creationId xmlns:a16="http://schemas.microsoft.com/office/drawing/2014/main" id="{CA9E6BAE-015E-4E34-B19D-4D02E5398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684" y="2303739"/>
                <a:ext cx="98425" cy="242887"/>
              </a:xfrm>
              <a:custGeom>
                <a:avLst/>
                <a:gdLst>
                  <a:gd name="T0" fmla="*/ 19605 w 246"/>
                  <a:gd name="T1" fmla="*/ 7132 h 613"/>
                  <a:gd name="T2" fmla="*/ 800 w 246"/>
                  <a:gd name="T3" fmla="*/ 70925 h 613"/>
                  <a:gd name="T4" fmla="*/ 17604 w 246"/>
                  <a:gd name="T5" fmla="*/ 136302 h 613"/>
                  <a:gd name="T6" fmla="*/ 43211 w 246"/>
                  <a:gd name="T7" fmla="*/ 199302 h 613"/>
                  <a:gd name="T8" fmla="*/ 46012 w 246"/>
                  <a:gd name="T9" fmla="*/ 229812 h 613"/>
                  <a:gd name="T10" fmla="*/ 46412 w 246"/>
                  <a:gd name="T11" fmla="*/ 238132 h 613"/>
                  <a:gd name="T12" fmla="*/ 54014 w 246"/>
                  <a:gd name="T13" fmla="*/ 241698 h 613"/>
                  <a:gd name="T14" fmla="*/ 81621 w 246"/>
                  <a:gd name="T15" fmla="*/ 238529 h 613"/>
                  <a:gd name="T16" fmla="*/ 95224 w 246"/>
                  <a:gd name="T17" fmla="*/ 227434 h 613"/>
                  <a:gd name="T18" fmla="*/ 94024 w 246"/>
                  <a:gd name="T19" fmla="*/ 211189 h 613"/>
                  <a:gd name="T20" fmla="*/ 83621 w 246"/>
                  <a:gd name="T21" fmla="*/ 201283 h 613"/>
                  <a:gd name="T22" fmla="*/ 78420 w 246"/>
                  <a:gd name="T23" fmla="*/ 183849 h 613"/>
                  <a:gd name="T24" fmla="*/ 74019 w 246"/>
                  <a:gd name="T25" fmla="*/ 147000 h 613"/>
                  <a:gd name="T26" fmla="*/ 74419 w 246"/>
                  <a:gd name="T27" fmla="*/ 99849 h 613"/>
                  <a:gd name="T28" fmla="*/ 74819 w 246"/>
                  <a:gd name="T29" fmla="*/ 89151 h 613"/>
                  <a:gd name="T30" fmla="*/ 74019 w 246"/>
                  <a:gd name="T31" fmla="*/ 76868 h 613"/>
                  <a:gd name="T32" fmla="*/ 73219 w 246"/>
                  <a:gd name="T33" fmla="*/ 52302 h 613"/>
                  <a:gd name="T34" fmla="*/ 79220 w 246"/>
                  <a:gd name="T35" fmla="*/ 0 h 613"/>
                  <a:gd name="T36" fmla="*/ 19605 w 246"/>
                  <a:gd name="T37" fmla="*/ 7132 h 6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46" h="613">
                    <a:moveTo>
                      <a:pt x="49" y="18"/>
                    </a:moveTo>
                    <a:cubicBezTo>
                      <a:pt x="13" y="63"/>
                      <a:pt x="0" y="122"/>
                      <a:pt x="2" y="179"/>
                    </a:cubicBezTo>
                    <a:cubicBezTo>
                      <a:pt x="5" y="236"/>
                      <a:pt x="23" y="291"/>
                      <a:pt x="44" y="344"/>
                    </a:cubicBezTo>
                    <a:cubicBezTo>
                      <a:pt x="65" y="397"/>
                      <a:pt x="90" y="449"/>
                      <a:pt x="108" y="503"/>
                    </a:cubicBezTo>
                    <a:cubicBezTo>
                      <a:pt x="117" y="528"/>
                      <a:pt x="123" y="555"/>
                      <a:pt x="115" y="580"/>
                    </a:cubicBezTo>
                    <a:cubicBezTo>
                      <a:pt x="112" y="588"/>
                      <a:pt x="110" y="595"/>
                      <a:pt x="116" y="601"/>
                    </a:cubicBezTo>
                    <a:cubicBezTo>
                      <a:pt x="121" y="607"/>
                      <a:pt x="128" y="609"/>
                      <a:pt x="135" y="610"/>
                    </a:cubicBezTo>
                    <a:cubicBezTo>
                      <a:pt x="158" y="613"/>
                      <a:pt x="182" y="611"/>
                      <a:pt x="204" y="602"/>
                    </a:cubicBezTo>
                    <a:cubicBezTo>
                      <a:pt x="218" y="596"/>
                      <a:pt x="231" y="587"/>
                      <a:pt x="238" y="574"/>
                    </a:cubicBezTo>
                    <a:cubicBezTo>
                      <a:pt x="246" y="561"/>
                      <a:pt x="246" y="543"/>
                      <a:pt x="235" y="533"/>
                    </a:cubicBezTo>
                    <a:cubicBezTo>
                      <a:pt x="226" y="523"/>
                      <a:pt x="214" y="520"/>
                      <a:pt x="209" y="508"/>
                    </a:cubicBezTo>
                    <a:cubicBezTo>
                      <a:pt x="203" y="493"/>
                      <a:pt x="199" y="479"/>
                      <a:pt x="196" y="464"/>
                    </a:cubicBezTo>
                    <a:cubicBezTo>
                      <a:pt x="189" y="433"/>
                      <a:pt x="187" y="402"/>
                      <a:pt x="185" y="371"/>
                    </a:cubicBezTo>
                    <a:cubicBezTo>
                      <a:pt x="182" y="332"/>
                      <a:pt x="176" y="289"/>
                      <a:pt x="186" y="252"/>
                    </a:cubicBezTo>
                    <a:cubicBezTo>
                      <a:pt x="189" y="243"/>
                      <a:pt x="187" y="234"/>
                      <a:pt x="187" y="225"/>
                    </a:cubicBezTo>
                    <a:cubicBezTo>
                      <a:pt x="186" y="215"/>
                      <a:pt x="186" y="204"/>
                      <a:pt x="185" y="194"/>
                    </a:cubicBezTo>
                    <a:cubicBezTo>
                      <a:pt x="184" y="173"/>
                      <a:pt x="183" y="152"/>
                      <a:pt x="183" y="132"/>
                    </a:cubicBezTo>
                    <a:cubicBezTo>
                      <a:pt x="181" y="87"/>
                      <a:pt x="179" y="40"/>
                      <a:pt x="198" y="0"/>
                    </a:cubicBezTo>
                    <a:cubicBezTo>
                      <a:pt x="151" y="17"/>
                      <a:pt x="99" y="24"/>
                      <a:pt x="49" y="18"/>
                    </a:cubicBez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5" name="Freeform 62">
                <a:extLst>
                  <a:ext uri="{FF2B5EF4-FFF2-40B4-BE49-F238E27FC236}">
                    <a16:creationId xmlns:a16="http://schemas.microsoft.com/office/drawing/2014/main" id="{19445E5E-9F1D-46B7-B71A-DF5D9D554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5796" y="2232301"/>
                <a:ext cx="65088" cy="214312"/>
              </a:xfrm>
              <a:custGeom>
                <a:avLst/>
                <a:gdLst>
                  <a:gd name="T0" fmla="*/ 56410 w 165"/>
                  <a:gd name="T1" fmla="*/ 0 h 542"/>
                  <a:gd name="T2" fmla="*/ 16568 w 165"/>
                  <a:gd name="T3" fmla="*/ 7908 h 542"/>
                  <a:gd name="T4" fmla="*/ 0 w 165"/>
                  <a:gd name="T5" fmla="*/ 59707 h 542"/>
                  <a:gd name="T6" fmla="*/ 1578 w 165"/>
                  <a:gd name="T7" fmla="*/ 86199 h 542"/>
                  <a:gd name="T8" fmla="*/ 5128 w 165"/>
                  <a:gd name="T9" fmla="*/ 113483 h 542"/>
                  <a:gd name="T10" fmla="*/ 9862 w 165"/>
                  <a:gd name="T11" fmla="*/ 163700 h 542"/>
                  <a:gd name="T12" fmla="*/ 0 w 165"/>
                  <a:gd name="T13" fmla="*/ 207985 h 542"/>
                  <a:gd name="T14" fmla="*/ 35897 w 165"/>
                  <a:gd name="T15" fmla="*/ 212335 h 542"/>
                  <a:gd name="T16" fmla="*/ 38658 w 165"/>
                  <a:gd name="T17" fmla="*/ 211940 h 542"/>
                  <a:gd name="T18" fmla="*/ 46153 w 165"/>
                  <a:gd name="T19" fmla="*/ 115460 h 542"/>
                  <a:gd name="T20" fmla="*/ 62721 w 165"/>
                  <a:gd name="T21" fmla="*/ 56939 h 542"/>
                  <a:gd name="T22" fmla="*/ 56410 w 165"/>
                  <a:gd name="T23" fmla="*/ 0 h 5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5" h="542">
                    <a:moveTo>
                      <a:pt x="143" y="0"/>
                    </a:moveTo>
                    <a:cubicBezTo>
                      <a:pt x="42" y="20"/>
                      <a:pt x="42" y="20"/>
                      <a:pt x="42" y="20"/>
                    </a:cubicBezTo>
                    <a:cubicBezTo>
                      <a:pt x="12" y="56"/>
                      <a:pt x="1" y="105"/>
                      <a:pt x="0" y="151"/>
                    </a:cubicBezTo>
                    <a:cubicBezTo>
                      <a:pt x="0" y="174"/>
                      <a:pt x="1" y="196"/>
                      <a:pt x="4" y="218"/>
                    </a:cubicBezTo>
                    <a:cubicBezTo>
                      <a:pt x="6" y="241"/>
                      <a:pt x="12" y="264"/>
                      <a:pt x="13" y="287"/>
                    </a:cubicBezTo>
                    <a:cubicBezTo>
                      <a:pt x="14" y="329"/>
                      <a:pt x="25" y="371"/>
                      <a:pt x="25" y="414"/>
                    </a:cubicBezTo>
                    <a:cubicBezTo>
                      <a:pt x="25" y="453"/>
                      <a:pt x="18" y="492"/>
                      <a:pt x="0" y="526"/>
                    </a:cubicBezTo>
                    <a:cubicBezTo>
                      <a:pt x="32" y="525"/>
                      <a:pt x="61" y="542"/>
                      <a:pt x="91" y="537"/>
                    </a:cubicBezTo>
                    <a:cubicBezTo>
                      <a:pt x="93" y="537"/>
                      <a:pt x="96" y="536"/>
                      <a:pt x="98" y="536"/>
                    </a:cubicBezTo>
                    <a:cubicBezTo>
                      <a:pt x="97" y="453"/>
                      <a:pt x="88" y="370"/>
                      <a:pt x="117" y="292"/>
                    </a:cubicBezTo>
                    <a:cubicBezTo>
                      <a:pt x="135" y="244"/>
                      <a:pt x="153" y="195"/>
                      <a:pt x="159" y="144"/>
                    </a:cubicBezTo>
                    <a:cubicBezTo>
                      <a:pt x="165" y="96"/>
                      <a:pt x="159" y="46"/>
                      <a:pt x="143" y="0"/>
                    </a:cubicBez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6" name="Freeform 63">
                <a:extLst>
                  <a:ext uri="{FF2B5EF4-FFF2-40B4-BE49-F238E27FC236}">
                    <a16:creationId xmlns:a16="http://schemas.microsoft.com/office/drawing/2014/main" id="{5DC0DBA9-A123-4F5A-9391-C607E6E27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3571" y="2457726"/>
                <a:ext cx="68263" cy="28575"/>
              </a:xfrm>
              <a:custGeom>
                <a:avLst/>
                <a:gdLst>
                  <a:gd name="T0" fmla="*/ 35907 w 173"/>
                  <a:gd name="T1" fmla="*/ 18111 h 71"/>
                  <a:gd name="T2" fmla="*/ 3946 w 173"/>
                  <a:gd name="T3" fmla="*/ 0 h 71"/>
                  <a:gd name="T4" fmla="*/ 395 w 173"/>
                  <a:gd name="T5" fmla="*/ 4025 h 71"/>
                  <a:gd name="T6" fmla="*/ 4340 w 173"/>
                  <a:gd name="T7" fmla="*/ 10464 h 71"/>
                  <a:gd name="T8" fmla="*/ 60766 w 173"/>
                  <a:gd name="T9" fmla="*/ 26563 h 71"/>
                  <a:gd name="T10" fmla="*/ 66290 w 173"/>
                  <a:gd name="T11" fmla="*/ 24148 h 71"/>
                  <a:gd name="T12" fmla="*/ 68263 w 173"/>
                  <a:gd name="T13" fmla="*/ 18916 h 71"/>
                  <a:gd name="T14" fmla="*/ 68263 w 173"/>
                  <a:gd name="T15" fmla="*/ 16501 h 71"/>
                  <a:gd name="T16" fmla="*/ 35907 w 173"/>
                  <a:gd name="T17" fmla="*/ 18111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3" h="71">
                    <a:moveTo>
                      <a:pt x="91" y="45"/>
                    </a:moveTo>
                    <a:cubicBezTo>
                      <a:pt x="61" y="38"/>
                      <a:pt x="33" y="21"/>
                      <a:pt x="10" y="0"/>
                    </a:cubicBezTo>
                    <a:cubicBezTo>
                      <a:pt x="6" y="2"/>
                      <a:pt x="2" y="5"/>
                      <a:pt x="1" y="10"/>
                    </a:cubicBezTo>
                    <a:cubicBezTo>
                      <a:pt x="0" y="16"/>
                      <a:pt x="5" y="22"/>
                      <a:pt x="11" y="26"/>
                    </a:cubicBezTo>
                    <a:cubicBezTo>
                      <a:pt x="51" y="56"/>
                      <a:pt x="103" y="71"/>
                      <a:pt x="154" y="66"/>
                    </a:cubicBezTo>
                    <a:cubicBezTo>
                      <a:pt x="159" y="65"/>
                      <a:pt x="165" y="64"/>
                      <a:pt x="168" y="60"/>
                    </a:cubicBezTo>
                    <a:cubicBezTo>
                      <a:pt x="171" y="57"/>
                      <a:pt x="172" y="52"/>
                      <a:pt x="173" y="47"/>
                    </a:cubicBezTo>
                    <a:cubicBezTo>
                      <a:pt x="173" y="45"/>
                      <a:pt x="173" y="43"/>
                      <a:pt x="173" y="41"/>
                    </a:cubicBezTo>
                    <a:cubicBezTo>
                      <a:pt x="147" y="51"/>
                      <a:pt x="118" y="52"/>
                      <a:pt x="91" y="45"/>
                    </a:cubicBezTo>
                    <a:close/>
                  </a:path>
                </a:pathLst>
              </a:custGeom>
              <a:solidFill>
                <a:srgbClr val="455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7" name="Freeform 64">
                <a:extLst>
                  <a:ext uri="{FF2B5EF4-FFF2-40B4-BE49-F238E27FC236}">
                    <a16:creationId xmlns:a16="http://schemas.microsoft.com/office/drawing/2014/main" id="{38B0BE9D-37E0-4B5E-9A1A-A520A3416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8334" y="2440264"/>
                <a:ext cx="65088" cy="38100"/>
              </a:xfrm>
              <a:custGeom>
                <a:avLst/>
                <a:gdLst>
                  <a:gd name="T0" fmla="*/ 63529 w 167"/>
                  <a:gd name="T1" fmla="*/ 33823 h 98"/>
                  <a:gd name="T2" fmla="*/ 61191 w 167"/>
                  <a:gd name="T3" fmla="*/ 7776 h 98"/>
                  <a:gd name="T4" fmla="*/ 58073 w 167"/>
                  <a:gd name="T5" fmla="*/ 4665 h 98"/>
                  <a:gd name="T6" fmla="*/ 52616 w 167"/>
                  <a:gd name="T7" fmla="*/ 4665 h 98"/>
                  <a:gd name="T8" fmla="*/ 17539 w 167"/>
                  <a:gd name="T9" fmla="*/ 389 h 98"/>
                  <a:gd name="T10" fmla="*/ 15200 w 167"/>
                  <a:gd name="T11" fmla="*/ 778 h 98"/>
                  <a:gd name="T12" fmla="*/ 13641 w 167"/>
                  <a:gd name="T13" fmla="*/ 3110 h 98"/>
                  <a:gd name="T14" fmla="*/ 1169 w 167"/>
                  <a:gd name="T15" fmla="*/ 17106 h 98"/>
                  <a:gd name="T16" fmla="*/ 0 w 167"/>
                  <a:gd name="T17" fmla="*/ 17884 h 98"/>
                  <a:gd name="T18" fmla="*/ 31570 w 167"/>
                  <a:gd name="T19" fmla="*/ 35379 h 98"/>
                  <a:gd name="T20" fmla="*/ 63529 w 167"/>
                  <a:gd name="T21" fmla="*/ 33823 h 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7" h="98">
                    <a:moveTo>
                      <a:pt x="163" y="87"/>
                    </a:moveTo>
                    <a:cubicBezTo>
                      <a:pt x="166" y="64"/>
                      <a:pt x="167" y="40"/>
                      <a:pt x="157" y="20"/>
                    </a:cubicBezTo>
                    <a:cubicBezTo>
                      <a:pt x="155" y="17"/>
                      <a:pt x="153" y="14"/>
                      <a:pt x="149" y="12"/>
                    </a:cubicBezTo>
                    <a:cubicBezTo>
                      <a:pt x="145" y="10"/>
                      <a:pt x="140" y="11"/>
                      <a:pt x="135" y="12"/>
                    </a:cubicBezTo>
                    <a:cubicBezTo>
                      <a:pt x="105" y="17"/>
                      <a:pt x="76" y="0"/>
                      <a:pt x="45" y="1"/>
                    </a:cubicBezTo>
                    <a:cubicBezTo>
                      <a:pt x="43" y="1"/>
                      <a:pt x="41" y="1"/>
                      <a:pt x="39" y="2"/>
                    </a:cubicBezTo>
                    <a:cubicBezTo>
                      <a:pt x="37" y="3"/>
                      <a:pt x="36" y="6"/>
                      <a:pt x="35" y="8"/>
                    </a:cubicBezTo>
                    <a:cubicBezTo>
                      <a:pt x="28" y="23"/>
                      <a:pt x="17" y="35"/>
                      <a:pt x="3" y="44"/>
                    </a:cubicBezTo>
                    <a:cubicBezTo>
                      <a:pt x="2" y="44"/>
                      <a:pt x="1" y="45"/>
                      <a:pt x="0" y="46"/>
                    </a:cubicBezTo>
                    <a:cubicBezTo>
                      <a:pt x="23" y="67"/>
                      <a:pt x="51" y="84"/>
                      <a:pt x="81" y="91"/>
                    </a:cubicBezTo>
                    <a:cubicBezTo>
                      <a:pt x="108" y="98"/>
                      <a:pt x="137" y="97"/>
                      <a:pt x="163" y="87"/>
                    </a:cubicBezTo>
                    <a:close/>
                  </a:path>
                </a:pathLst>
              </a:custGeom>
              <a:solidFill>
                <a:srgbClr val="6991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8" name="Freeform 65">
                <a:extLst>
                  <a:ext uri="{FF2B5EF4-FFF2-40B4-BE49-F238E27FC236}">
                    <a16:creationId xmlns:a16="http://schemas.microsoft.com/office/drawing/2014/main" id="{7D1BF95B-D6BE-4B74-B4F1-DDE157DC5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259" y="2506939"/>
                <a:ext cx="130175" cy="69850"/>
              </a:xfrm>
              <a:custGeom>
                <a:avLst/>
                <a:gdLst>
                  <a:gd name="T0" fmla="*/ 36116 w 328"/>
                  <a:gd name="T1" fmla="*/ 65881 h 176"/>
                  <a:gd name="T2" fmla="*/ 119459 w 328"/>
                  <a:gd name="T3" fmla="*/ 34528 h 176"/>
                  <a:gd name="T4" fmla="*/ 126603 w 328"/>
                  <a:gd name="T5" fmla="*/ 30163 h 176"/>
                  <a:gd name="T6" fmla="*/ 129778 w 328"/>
                  <a:gd name="T7" fmla="*/ 22225 h 176"/>
                  <a:gd name="T8" fmla="*/ 125413 w 328"/>
                  <a:gd name="T9" fmla="*/ 15478 h 176"/>
                  <a:gd name="T10" fmla="*/ 113109 w 328"/>
                  <a:gd name="T11" fmla="*/ 2381 h 176"/>
                  <a:gd name="T12" fmla="*/ 77788 w 328"/>
                  <a:gd name="T13" fmla="*/ 3969 h 176"/>
                  <a:gd name="T14" fmla="*/ 57547 w 328"/>
                  <a:gd name="T15" fmla="*/ 1191 h 176"/>
                  <a:gd name="T16" fmla="*/ 64691 w 328"/>
                  <a:gd name="T17" fmla="*/ 7938 h 176"/>
                  <a:gd name="T18" fmla="*/ 65881 w 328"/>
                  <a:gd name="T19" fmla="*/ 24209 h 176"/>
                  <a:gd name="T20" fmla="*/ 52388 w 328"/>
                  <a:gd name="T21" fmla="*/ 35322 h 176"/>
                  <a:gd name="T22" fmla="*/ 25003 w 328"/>
                  <a:gd name="T23" fmla="*/ 38497 h 176"/>
                  <a:gd name="T24" fmla="*/ 17463 w 328"/>
                  <a:gd name="T25" fmla="*/ 34925 h 176"/>
                  <a:gd name="T26" fmla="*/ 16669 w 328"/>
                  <a:gd name="T27" fmla="*/ 27384 h 176"/>
                  <a:gd name="T28" fmla="*/ 9922 w 328"/>
                  <a:gd name="T29" fmla="*/ 33734 h 176"/>
                  <a:gd name="T30" fmla="*/ 397 w 328"/>
                  <a:gd name="T31" fmla="*/ 55959 h 176"/>
                  <a:gd name="T32" fmla="*/ 794 w 328"/>
                  <a:gd name="T33" fmla="*/ 64294 h 176"/>
                  <a:gd name="T34" fmla="*/ 11906 w 328"/>
                  <a:gd name="T35" fmla="*/ 68659 h 176"/>
                  <a:gd name="T36" fmla="*/ 36116 w 328"/>
                  <a:gd name="T37" fmla="*/ 65881 h 17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28" h="176">
                    <a:moveTo>
                      <a:pt x="91" y="166"/>
                    </a:moveTo>
                    <a:cubicBezTo>
                      <a:pt x="163" y="147"/>
                      <a:pt x="233" y="119"/>
                      <a:pt x="301" y="87"/>
                    </a:cubicBezTo>
                    <a:cubicBezTo>
                      <a:pt x="307" y="84"/>
                      <a:pt x="314" y="81"/>
                      <a:pt x="319" y="76"/>
                    </a:cubicBezTo>
                    <a:cubicBezTo>
                      <a:pt x="325" y="71"/>
                      <a:pt x="328" y="64"/>
                      <a:pt x="327" y="56"/>
                    </a:cubicBezTo>
                    <a:cubicBezTo>
                      <a:pt x="326" y="50"/>
                      <a:pt x="321" y="44"/>
                      <a:pt x="316" y="39"/>
                    </a:cubicBezTo>
                    <a:cubicBezTo>
                      <a:pt x="306" y="28"/>
                      <a:pt x="295" y="17"/>
                      <a:pt x="285" y="6"/>
                    </a:cubicBezTo>
                    <a:cubicBezTo>
                      <a:pt x="256" y="7"/>
                      <a:pt x="226" y="14"/>
                      <a:pt x="196" y="10"/>
                    </a:cubicBezTo>
                    <a:cubicBezTo>
                      <a:pt x="179" y="7"/>
                      <a:pt x="162" y="0"/>
                      <a:pt x="145" y="3"/>
                    </a:cubicBezTo>
                    <a:cubicBezTo>
                      <a:pt x="149" y="9"/>
                      <a:pt x="157" y="13"/>
                      <a:pt x="163" y="20"/>
                    </a:cubicBezTo>
                    <a:cubicBezTo>
                      <a:pt x="174" y="30"/>
                      <a:pt x="174" y="48"/>
                      <a:pt x="166" y="61"/>
                    </a:cubicBezTo>
                    <a:cubicBezTo>
                      <a:pt x="159" y="74"/>
                      <a:pt x="146" y="83"/>
                      <a:pt x="132" y="89"/>
                    </a:cubicBezTo>
                    <a:cubicBezTo>
                      <a:pt x="110" y="98"/>
                      <a:pt x="86" y="100"/>
                      <a:pt x="63" y="97"/>
                    </a:cubicBezTo>
                    <a:cubicBezTo>
                      <a:pt x="56" y="96"/>
                      <a:pt x="49" y="94"/>
                      <a:pt x="44" y="88"/>
                    </a:cubicBezTo>
                    <a:cubicBezTo>
                      <a:pt x="39" y="83"/>
                      <a:pt x="40" y="76"/>
                      <a:pt x="42" y="69"/>
                    </a:cubicBezTo>
                    <a:cubicBezTo>
                      <a:pt x="36" y="74"/>
                      <a:pt x="30" y="79"/>
                      <a:pt x="25" y="85"/>
                    </a:cubicBezTo>
                    <a:cubicBezTo>
                      <a:pt x="11" y="100"/>
                      <a:pt x="3" y="120"/>
                      <a:pt x="1" y="141"/>
                    </a:cubicBezTo>
                    <a:cubicBezTo>
                      <a:pt x="0" y="148"/>
                      <a:pt x="0" y="155"/>
                      <a:pt x="2" y="162"/>
                    </a:cubicBezTo>
                    <a:cubicBezTo>
                      <a:pt x="10" y="168"/>
                      <a:pt x="20" y="171"/>
                      <a:pt x="30" y="173"/>
                    </a:cubicBezTo>
                    <a:cubicBezTo>
                      <a:pt x="51" y="176"/>
                      <a:pt x="71" y="171"/>
                      <a:pt x="91" y="166"/>
                    </a:cubicBezTo>
                    <a:close/>
                  </a:path>
                </a:pathLst>
              </a:custGeom>
              <a:solidFill>
                <a:srgbClr val="6991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9" name="Freeform 66">
                <a:extLst>
                  <a:ext uri="{FF2B5EF4-FFF2-40B4-BE49-F238E27FC236}">
                    <a16:creationId xmlns:a16="http://schemas.microsoft.com/office/drawing/2014/main" id="{D94C9141-E4E2-4D99-BDDD-D9B56C80D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846" y="2510114"/>
                <a:ext cx="139700" cy="74612"/>
              </a:xfrm>
              <a:custGeom>
                <a:avLst/>
                <a:gdLst>
                  <a:gd name="T0" fmla="*/ 137346 w 356"/>
                  <a:gd name="T1" fmla="*/ 8892 h 193"/>
                  <a:gd name="T2" fmla="*/ 123611 w 356"/>
                  <a:gd name="T3" fmla="*/ 1160 h 193"/>
                  <a:gd name="T4" fmla="*/ 111054 w 356"/>
                  <a:gd name="T5" fmla="*/ 0 h 193"/>
                  <a:gd name="T6" fmla="*/ 123219 w 356"/>
                  <a:gd name="T7" fmla="*/ 12757 h 193"/>
                  <a:gd name="T8" fmla="*/ 127535 w 356"/>
                  <a:gd name="T9" fmla="*/ 19330 h 193"/>
                  <a:gd name="T10" fmla="*/ 124396 w 356"/>
                  <a:gd name="T11" fmla="*/ 27061 h 193"/>
                  <a:gd name="T12" fmla="*/ 117332 w 356"/>
                  <a:gd name="T13" fmla="*/ 31314 h 193"/>
                  <a:gd name="T14" fmla="*/ 34925 w 356"/>
                  <a:gd name="T15" fmla="*/ 61855 h 193"/>
                  <a:gd name="T16" fmla="*/ 10988 w 356"/>
                  <a:gd name="T17" fmla="*/ 64561 h 193"/>
                  <a:gd name="T18" fmla="*/ 0 w 356"/>
                  <a:gd name="T19" fmla="*/ 60308 h 193"/>
                  <a:gd name="T20" fmla="*/ 7063 w 356"/>
                  <a:gd name="T21" fmla="*/ 71519 h 193"/>
                  <a:gd name="T22" fmla="*/ 23153 w 356"/>
                  <a:gd name="T23" fmla="*/ 73839 h 193"/>
                  <a:gd name="T24" fmla="*/ 93787 w 356"/>
                  <a:gd name="T25" fmla="*/ 50257 h 193"/>
                  <a:gd name="T26" fmla="*/ 120864 w 356"/>
                  <a:gd name="T27" fmla="*/ 41365 h 193"/>
                  <a:gd name="T28" fmla="*/ 138915 w 356"/>
                  <a:gd name="T29" fmla="*/ 20489 h 193"/>
                  <a:gd name="T30" fmla="*/ 137346 w 356"/>
                  <a:gd name="T31" fmla="*/ 8892 h 19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56" h="193">
                    <a:moveTo>
                      <a:pt x="350" y="23"/>
                    </a:moveTo>
                    <a:cubicBezTo>
                      <a:pt x="342" y="11"/>
                      <a:pt x="329" y="5"/>
                      <a:pt x="315" y="3"/>
                    </a:cubicBezTo>
                    <a:cubicBezTo>
                      <a:pt x="305" y="0"/>
                      <a:pt x="294" y="0"/>
                      <a:pt x="283" y="0"/>
                    </a:cubicBezTo>
                    <a:cubicBezTo>
                      <a:pt x="293" y="11"/>
                      <a:pt x="304" y="22"/>
                      <a:pt x="314" y="33"/>
                    </a:cubicBezTo>
                    <a:cubicBezTo>
                      <a:pt x="319" y="38"/>
                      <a:pt x="324" y="44"/>
                      <a:pt x="325" y="50"/>
                    </a:cubicBezTo>
                    <a:cubicBezTo>
                      <a:pt x="326" y="58"/>
                      <a:pt x="323" y="65"/>
                      <a:pt x="317" y="70"/>
                    </a:cubicBezTo>
                    <a:cubicBezTo>
                      <a:pt x="312" y="75"/>
                      <a:pt x="305" y="78"/>
                      <a:pt x="299" y="81"/>
                    </a:cubicBezTo>
                    <a:cubicBezTo>
                      <a:pt x="231" y="113"/>
                      <a:pt x="161" y="141"/>
                      <a:pt x="89" y="160"/>
                    </a:cubicBezTo>
                    <a:cubicBezTo>
                      <a:pt x="69" y="165"/>
                      <a:pt x="49" y="170"/>
                      <a:pt x="28" y="167"/>
                    </a:cubicBezTo>
                    <a:cubicBezTo>
                      <a:pt x="18" y="165"/>
                      <a:pt x="8" y="162"/>
                      <a:pt x="0" y="156"/>
                    </a:cubicBezTo>
                    <a:cubicBezTo>
                      <a:pt x="2" y="168"/>
                      <a:pt x="8" y="178"/>
                      <a:pt x="18" y="185"/>
                    </a:cubicBezTo>
                    <a:cubicBezTo>
                      <a:pt x="30" y="193"/>
                      <a:pt x="45" y="192"/>
                      <a:pt x="59" y="191"/>
                    </a:cubicBezTo>
                    <a:cubicBezTo>
                      <a:pt x="122" y="182"/>
                      <a:pt x="178" y="149"/>
                      <a:pt x="239" y="130"/>
                    </a:cubicBezTo>
                    <a:cubicBezTo>
                      <a:pt x="262" y="123"/>
                      <a:pt x="286" y="118"/>
                      <a:pt x="308" y="107"/>
                    </a:cubicBezTo>
                    <a:cubicBezTo>
                      <a:pt x="330" y="96"/>
                      <a:pt x="350" y="77"/>
                      <a:pt x="354" y="53"/>
                    </a:cubicBezTo>
                    <a:cubicBezTo>
                      <a:pt x="356" y="43"/>
                      <a:pt x="355" y="32"/>
                      <a:pt x="350" y="23"/>
                    </a:cubicBezTo>
                    <a:close/>
                  </a:path>
                </a:pathLst>
              </a:custGeom>
              <a:solidFill>
                <a:srgbClr val="455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0" name="Freeform 67">
                <a:extLst>
                  <a:ext uri="{FF2B5EF4-FFF2-40B4-BE49-F238E27FC236}">
                    <a16:creationId xmlns:a16="http://schemas.microsoft.com/office/drawing/2014/main" id="{ABE74D6A-3B04-44A4-B1F0-C5E2A3E40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4046" y="2143401"/>
                <a:ext cx="106363" cy="101600"/>
              </a:xfrm>
              <a:custGeom>
                <a:avLst/>
                <a:gdLst>
                  <a:gd name="T0" fmla="*/ 0 w 270"/>
                  <a:gd name="T1" fmla="*/ 1575 h 258"/>
                  <a:gd name="T2" fmla="*/ 19303 w 270"/>
                  <a:gd name="T3" fmla="*/ 88998 h 258"/>
                  <a:gd name="T4" fmla="*/ 61848 w 270"/>
                  <a:gd name="T5" fmla="*/ 100025 h 258"/>
                  <a:gd name="T6" fmla="*/ 106363 w 270"/>
                  <a:gd name="T7" fmla="*/ 94118 h 258"/>
                  <a:gd name="T8" fmla="*/ 64606 w 270"/>
                  <a:gd name="T9" fmla="*/ 0 h 258"/>
                  <a:gd name="T10" fmla="*/ 0 w 270"/>
                  <a:gd name="T11" fmla="*/ 1575 h 2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0" h="258">
                    <a:moveTo>
                      <a:pt x="0" y="4"/>
                    </a:moveTo>
                    <a:cubicBezTo>
                      <a:pt x="34" y="73"/>
                      <a:pt x="51" y="149"/>
                      <a:pt x="49" y="226"/>
                    </a:cubicBezTo>
                    <a:cubicBezTo>
                      <a:pt x="76" y="253"/>
                      <a:pt x="119" y="258"/>
                      <a:pt x="157" y="254"/>
                    </a:cubicBezTo>
                    <a:cubicBezTo>
                      <a:pt x="195" y="249"/>
                      <a:pt x="232" y="237"/>
                      <a:pt x="270" y="239"/>
                    </a:cubicBezTo>
                    <a:cubicBezTo>
                      <a:pt x="244" y="157"/>
                      <a:pt x="208" y="74"/>
                      <a:pt x="164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1" name="Freeform 68">
                <a:extLst>
                  <a:ext uri="{FF2B5EF4-FFF2-40B4-BE49-F238E27FC236}">
                    <a16:creationId xmlns:a16="http://schemas.microsoft.com/office/drawing/2014/main" id="{4F500FCD-3817-4A90-A9C6-123FDEDF8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2309" y="2084664"/>
                <a:ext cx="180975" cy="239712"/>
              </a:xfrm>
              <a:custGeom>
                <a:avLst/>
                <a:gdLst>
                  <a:gd name="T0" fmla="*/ 103470 w 460"/>
                  <a:gd name="T1" fmla="*/ 0 h 607"/>
                  <a:gd name="T2" fmla="*/ 155796 w 460"/>
                  <a:gd name="T3" fmla="*/ 123608 h 607"/>
                  <a:gd name="T4" fmla="*/ 180975 w 460"/>
                  <a:gd name="T5" fmla="*/ 212463 h 607"/>
                  <a:gd name="T6" fmla="*/ 138092 w 460"/>
                  <a:gd name="T7" fmla="*/ 236158 h 607"/>
                  <a:gd name="T8" fmla="*/ 89701 w 460"/>
                  <a:gd name="T9" fmla="*/ 233788 h 607"/>
                  <a:gd name="T10" fmla="*/ 60981 w 460"/>
                  <a:gd name="T11" fmla="*/ 184029 h 607"/>
                  <a:gd name="T12" fmla="*/ 44457 w 460"/>
                  <a:gd name="T13" fmla="*/ 142563 h 607"/>
                  <a:gd name="T14" fmla="*/ 23999 w 460"/>
                  <a:gd name="T15" fmla="*/ 118474 h 607"/>
                  <a:gd name="T16" fmla="*/ 5508 w 460"/>
                  <a:gd name="T17" fmla="*/ 92804 h 607"/>
                  <a:gd name="T18" fmla="*/ 4721 w 460"/>
                  <a:gd name="T19" fmla="*/ 62396 h 607"/>
                  <a:gd name="T20" fmla="*/ 22819 w 460"/>
                  <a:gd name="T21" fmla="*/ 42256 h 607"/>
                  <a:gd name="T22" fmla="*/ 103470 w 460"/>
                  <a:gd name="T23" fmla="*/ 0 h 60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0" h="607">
                    <a:moveTo>
                      <a:pt x="263" y="0"/>
                    </a:moveTo>
                    <a:cubicBezTo>
                      <a:pt x="321" y="98"/>
                      <a:pt x="366" y="203"/>
                      <a:pt x="396" y="313"/>
                    </a:cubicBezTo>
                    <a:cubicBezTo>
                      <a:pt x="417" y="388"/>
                      <a:pt x="431" y="466"/>
                      <a:pt x="460" y="538"/>
                    </a:cubicBezTo>
                    <a:cubicBezTo>
                      <a:pt x="431" y="567"/>
                      <a:pt x="391" y="588"/>
                      <a:pt x="351" y="598"/>
                    </a:cubicBezTo>
                    <a:cubicBezTo>
                      <a:pt x="311" y="607"/>
                      <a:pt x="267" y="605"/>
                      <a:pt x="228" y="592"/>
                    </a:cubicBezTo>
                    <a:cubicBezTo>
                      <a:pt x="199" y="553"/>
                      <a:pt x="171" y="511"/>
                      <a:pt x="155" y="466"/>
                    </a:cubicBezTo>
                    <a:cubicBezTo>
                      <a:pt x="142" y="430"/>
                      <a:pt x="133" y="393"/>
                      <a:pt x="113" y="361"/>
                    </a:cubicBezTo>
                    <a:cubicBezTo>
                      <a:pt x="98" y="338"/>
                      <a:pt x="79" y="319"/>
                      <a:pt x="61" y="300"/>
                    </a:cubicBezTo>
                    <a:cubicBezTo>
                      <a:pt x="43" y="280"/>
                      <a:pt x="25" y="260"/>
                      <a:pt x="14" y="235"/>
                    </a:cubicBezTo>
                    <a:cubicBezTo>
                      <a:pt x="3" y="211"/>
                      <a:pt x="0" y="182"/>
                      <a:pt x="12" y="158"/>
                    </a:cubicBezTo>
                    <a:cubicBezTo>
                      <a:pt x="21" y="138"/>
                      <a:pt x="42" y="121"/>
                      <a:pt x="58" y="107"/>
                    </a:cubicBezTo>
                    <a:cubicBezTo>
                      <a:pt x="116" y="56"/>
                      <a:pt x="191" y="27"/>
                      <a:pt x="263" y="0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2" name="Freeform 69">
                <a:extLst>
                  <a:ext uri="{FF2B5EF4-FFF2-40B4-BE49-F238E27FC236}">
                    <a16:creationId xmlns:a16="http://schemas.microsoft.com/office/drawing/2014/main" id="{485D41BF-D4B3-458D-80AF-C4F109DFE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959" y="1825901"/>
                <a:ext cx="373063" cy="338137"/>
              </a:xfrm>
              <a:custGeom>
                <a:avLst/>
                <a:gdLst>
                  <a:gd name="T0" fmla="*/ 133322 w 943"/>
                  <a:gd name="T1" fmla="*/ 13399 h 858"/>
                  <a:gd name="T2" fmla="*/ 56177 w 943"/>
                  <a:gd name="T3" fmla="*/ 15370 h 858"/>
                  <a:gd name="T4" fmla="*/ 34418 w 943"/>
                  <a:gd name="T5" fmla="*/ 31922 h 858"/>
                  <a:gd name="T6" fmla="*/ 9495 w 943"/>
                  <a:gd name="T7" fmla="*/ 42563 h 858"/>
                  <a:gd name="T8" fmla="*/ 396 w 943"/>
                  <a:gd name="T9" fmla="*/ 83549 h 858"/>
                  <a:gd name="T10" fmla="*/ 45100 w 943"/>
                  <a:gd name="T11" fmla="*/ 159216 h 858"/>
                  <a:gd name="T12" fmla="*/ 126992 w 943"/>
                  <a:gd name="T13" fmla="*/ 197838 h 858"/>
                  <a:gd name="T14" fmla="*/ 144794 w 943"/>
                  <a:gd name="T15" fmla="*/ 206508 h 858"/>
                  <a:gd name="T16" fmla="*/ 157850 w 943"/>
                  <a:gd name="T17" fmla="*/ 242371 h 858"/>
                  <a:gd name="T18" fmla="*/ 174070 w 943"/>
                  <a:gd name="T19" fmla="*/ 281387 h 858"/>
                  <a:gd name="T20" fmla="*/ 179608 w 943"/>
                  <a:gd name="T21" fmla="*/ 306215 h 858"/>
                  <a:gd name="T22" fmla="*/ 193850 w 943"/>
                  <a:gd name="T23" fmla="*/ 326314 h 858"/>
                  <a:gd name="T24" fmla="*/ 239741 w 943"/>
                  <a:gd name="T25" fmla="*/ 336167 h 858"/>
                  <a:gd name="T26" fmla="*/ 286424 w 943"/>
                  <a:gd name="T27" fmla="*/ 321191 h 858"/>
                  <a:gd name="T28" fmla="*/ 373063 w 943"/>
                  <a:gd name="T29" fmla="*/ 258923 h 858"/>
                  <a:gd name="T30" fmla="*/ 326776 w 943"/>
                  <a:gd name="T31" fmla="*/ 194291 h 858"/>
                  <a:gd name="T32" fmla="*/ 310556 w 943"/>
                  <a:gd name="T33" fmla="*/ 165916 h 858"/>
                  <a:gd name="T34" fmla="*/ 291567 w 943"/>
                  <a:gd name="T35" fmla="*/ 141482 h 858"/>
                  <a:gd name="T36" fmla="*/ 259522 w 943"/>
                  <a:gd name="T37" fmla="*/ 95766 h 858"/>
                  <a:gd name="T38" fmla="*/ 205719 w 943"/>
                  <a:gd name="T39" fmla="*/ 42563 h 858"/>
                  <a:gd name="T40" fmla="*/ 133322 w 943"/>
                  <a:gd name="T41" fmla="*/ 13399 h 8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43" h="858">
                    <a:moveTo>
                      <a:pt x="337" y="34"/>
                    </a:moveTo>
                    <a:cubicBezTo>
                      <a:pt x="278" y="0"/>
                      <a:pt x="200" y="2"/>
                      <a:pt x="142" y="39"/>
                    </a:cubicBezTo>
                    <a:cubicBezTo>
                      <a:pt x="123" y="51"/>
                      <a:pt x="105" y="67"/>
                      <a:pt x="87" y="81"/>
                    </a:cubicBezTo>
                    <a:cubicBezTo>
                      <a:pt x="68" y="94"/>
                      <a:pt x="47" y="106"/>
                      <a:pt x="24" y="108"/>
                    </a:cubicBezTo>
                    <a:cubicBezTo>
                      <a:pt x="5" y="139"/>
                      <a:pt x="0" y="176"/>
                      <a:pt x="1" y="212"/>
                    </a:cubicBezTo>
                    <a:cubicBezTo>
                      <a:pt x="4" y="289"/>
                      <a:pt x="52" y="358"/>
                      <a:pt x="114" y="404"/>
                    </a:cubicBezTo>
                    <a:cubicBezTo>
                      <a:pt x="175" y="450"/>
                      <a:pt x="249" y="477"/>
                      <a:pt x="321" y="502"/>
                    </a:cubicBezTo>
                    <a:cubicBezTo>
                      <a:pt x="337" y="508"/>
                      <a:pt x="353" y="513"/>
                      <a:pt x="366" y="524"/>
                    </a:cubicBezTo>
                    <a:cubicBezTo>
                      <a:pt x="394" y="546"/>
                      <a:pt x="388" y="584"/>
                      <a:pt x="399" y="615"/>
                    </a:cubicBezTo>
                    <a:cubicBezTo>
                      <a:pt x="411" y="649"/>
                      <a:pt x="430" y="680"/>
                      <a:pt x="440" y="714"/>
                    </a:cubicBezTo>
                    <a:cubicBezTo>
                      <a:pt x="446" y="735"/>
                      <a:pt x="448" y="756"/>
                      <a:pt x="454" y="777"/>
                    </a:cubicBezTo>
                    <a:cubicBezTo>
                      <a:pt x="461" y="797"/>
                      <a:pt x="472" y="817"/>
                      <a:pt x="490" y="828"/>
                    </a:cubicBezTo>
                    <a:cubicBezTo>
                      <a:pt x="527" y="848"/>
                      <a:pt x="564" y="858"/>
                      <a:pt x="606" y="853"/>
                    </a:cubicBezTo>
                    <a:cubicBezTo>
                      <a:pt x="647" y="848"/>
                      <a:pt x="686" y="833"/>
                      <a:pt x="724" y="815"/>
                    </a:cubicBezTo>
                    <a:cubicBezTo>
                      <a:pt x="807" y="778"/>
                      <a:pt x="887" y="729"/>
                      <a:pt x="943" y="657"/>
                    </a:cubicBezTo>
                    <a:cubicBezTo>
                      <a:pt x="900" y="605"/>
                      <a:pt x="860" y="551"/>
                      <a:pt x="826" y="493"/>
                    </a:cubicBezTo>
                    <a:cubicBezTo>
                      <a:pt x="813" y="469"/>
                      <a:pt x="800" y="444"/>
                      <a:pt x="785" y="421"/>
                    </a:cubicBezTo>
                    <a:cubicBezTo>
                      <a:pt x="770" y="399"/>
                      <a:pt x="753" y="380"/>
                      <a:pt x="737" y="359"/>
                    </a:cubicBezTo>
                    <a:cubicBezTo>
                      <a:pt x="709" y="321"/>
                      <a:pt x="684" y="280"/>
                      <a:pt x="656" y="243"/>
                    </a:cubicBezTo>
                    <a:cubicBezTo>
                      <a:pt x="617" y="192"/>
                      <a:pt x="572" y="146"/>
                      <a:pt x="520" y="108"/>
                    </a:cubicBezTo>
                    <a:cubicBezTo>
                      <a:pt x="468" y="69"/>
                      <a:pt x="393" y="66"/>
                      <a:pt x="337" y="34"/>
                    </a:cubicBezTo>
                    <a:close/>
                  </a:path>
                </a:pathLst>
              </a:custGeom>
              <a:solidFill>
                <a:srgbClr val="A90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3" name="Freeform 70">
                <a:extLst>
                  <a:ext uri="{FF2B5EF4-FFF2-40B4-BE49-F238E27FC236}">
                    <a16:creationId xmlns:a16="http://schemas.microsoft.com/office/drawing/2014/main" id="{D9C019D6-FC85-4B0B-820B-239F8ABC4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184" y="1743351"/>
                <a:ext cx="128588" cy="133350"/>
              </a:xfrm>
              <a:custGeom>
                <a:avLst/>
                <a:gdLst>
                  <a:gd name="T0" fmla="*/ 45525 w 322"/>
                  <a:gd name="T1" fmla="*/ 784 h 340"/>
                  <a:gd name="T2" fmla="*/ 49119 w 322"/>
                  <a:gd name="T3" fmla="*/ 1569 h 340"/>
                  <a:gd name="T4" fmla="*/ 50317 w 322"/>
                  <a:gd name="T5" fmla="*/ 11374 h 340"/>
                  <a:gd name="T6" fmla="*/ 65093 w 322"/>
                  <a:gd name="T7" fmla="*/ 33338 h 340"/>
                  <a:gd name="T8" fmla="*/ 88254 w 322"/>
                  <a:gd name="T9" fmla="*/ 37652 h 340"/>
                  <a:gd name="T10" fmla="*/ 97839 w 322"/>
                  <a:gd name="T11" fmla="*/ 48634 h 340"/>
                  <a:gd name="T12" fmla="*/ 109020 w 322"/>
                  <a:gd name="T13" fmla="*/ 57654 h 340"/>
                  <a:gd name="T14" fmla="*/ 115809 w 322"/>
                  <a:gd name="T15" fmla="*/ 58831 h 340"/>
                  <a:gd name="T16" fmla="*/ 119004 w 322"/>
                  <a:gd name="T17" fmla="*/ 63537 h 340"/>
                  <a:gd name="T18" fmla="*/ 111416 w 322"/>
                  <a:gd name="T19" fmla="*/ 66283 h 340"/>
                  <a:gd name="T20" fmla="*/ 100235 w 322"/>
                  <a:gd name="T21" fmla="*/ 80794 h 340"/>
                  <a:gd name="T22" fmla="*/ 116208 w 322"/>
                  <a:gd name="T23" fmla="*/ 90600 h 340"/>
                  <a:gd name="T24" fmla="*/ 123796 w 322"/>
                  <a:gd name="T25" fmla="*/ 99620 h 340"/>
                  <a:gd name="T26" fmla="*/ 127390 w 322"/>
                  <a:gd name="T27" fmla="*/ 110210 h 340"/>
                  <a:gd name="T28" fmla="*/ 115809 w 322"/>
                  <a:gd name="T29" fmla="*/ 117662 h 340"/>
                  <a:gd name="T30" fmla="*/ 72281 w 322"/>
                  <a:gd name="T31" fmla="*/ 131389 h 340"/>
                  <a:gd name="T32" fmla="*/ 18370 w 322"/>
                  <a:gd name="T33" fmla="*/ 114524 h 340"/>
                  <a:gd name="T34" fmla="*/ 3993 w 322"/>
                  <a:gd name="T35" fmla="*/ 100797 h 340"/>
                  <a:gd name="T36" fmla="*/ 799 w 322"/>
                  <a:gd name="T37" fmla="*/ 77657 h 340"/>
                  <a:gd name="T38" fmla="*/ 5591 w 322"/>
                  <a:gd name="T39" fmla="*/ 46280 h 340"/>
                  <a:gd name="T40" fmla="*/ 17172 w 322"/>
                  <a:gd name="T41" fmla="*/ 15688 h 340"/>
                  <a:gd name="T42" fmla="*/ 45525 w 322"/>
                  <a:gd name="T43" fmla="*/ 784 h 34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22" h="340">
                    <a:moveTo>
                      <a:pt x="114" y="2"/>
                    </a:moveTo>
                    <a:cubicBezTo>
                      <a:pt x="117" y="2"/>
                      <a:pt x="120" y="2"/>
                      <a:pt x="123" y="4"/>
                    </a:cubicBezTo>
                    <a:cubicBezTo>
                      <a:pt x="130" y="9"/>
                      <a:pt x="127" y="20"/>
                      <a:pt x="126" y="29"/>
                    </a:cubicBezTo>
                    <a:cubicBezTo>
                      <a:pt x="123" y="53"/>
                      <a:pt x="139" y="78"/>
                      <a:pt x="163" y="85"/>
                    </a:cubicBezTo>
                    <a:cubicBezTo>
                      <a:pt x="182" y="91"/>
                      <a:pt x="204" y="86"/>
                      <a:pt x="221" y="96"/>
                    </a:cubicBezTo>
                    <a:cubicBezTo>
                      <a:pt x="232" y="103"/>
                      <a:pt x="238" y="114"/>
                      <a:pt x="245" y="124"/>
                    </a:cubicBezTo>
                    <a:cubicBezTo>
                      <a:pt x="252" y="135"/>
                      <a:pt x="261" y="145"/>
                      <a:pt x="273" y="147"/>
                    </a:cubicBezTo>
                    <a:cubicBezTo>
                      <a:pt x="279" y="148"/>
                      <a:pt x="285" y="148"/>
                      <a:pt x="290" y="150"/>
                    </a:cubicBezTo>
                    <a:cubicBezTo>
                      <a:pt x="295" y="151"/>
                      <a:pt x="300" y="157"/>
                      <a:pt x="298" y="162"/>
                    </a:cubicBezTo>
                    <a:cubicBezTo>
                      <a:pt x="296" y="169"/>
                      <a:pt x="286" y="168"/>
                      <a:pt x="279" y="169"/>
                    </a:cubicBezTo>
                    <a:cubicBezTo>
                      <a:pt x="261" y="171"/>
                      <a:pt x="247" y="189"/>
                      <a:pt x="251" y="206"/>
                    </a:cubicBezTo>
                    <a:cubicBezTo>
                      <a:pt x="254" y="224"/>
                      <a:pt x="274" y="236"/>
                      <a:pt x="291" y="231"/>
                    </a:cubicBezTo>
                    <a:cubicBezTo>
                      <a:pt x="294" y="240"/>
                      <a:pt x="303" y="247"/>
                      <a:pt x="310" y="254"/>
                    </a:cubicBezTo>
                    <a:cubicBezTo>
                      <a:pt x="316" y="262"/>
                      <a:pt x="322" y="272"/>
                      <a:pt x="319" y="281"/>
                    </a:cubicBezTo>
                    <a:cubicBezTo>
                      <a:pt x="315" y="292"/>
                      <a:pt x="302" y="296"/>
                      <a:pt x="290" y="300"/>
                    </a:cubicBezTo>
                    <a:cubicBezTo>
                      <a:pt x="253" y="310"/>
                      <a:pt x="219" y="330"/>
                      <a:pt x="181" y="335"/>
                    </a:cubicBezTo>
                    <a:cubicBezTo>
                      <a:pt x="133" y="340"/>
                      <a:pt x="86" y="319"/>
                      <a:pt x="46" y="292"/>
                    </a:cubicBezTo>
                    <a:cubicBezTo>
                      <a:pt x="32" y="283"/>
                      <a:pt x="18" y="272"/>
                      <a:pt x="10" y="257"/>
                    </a:cubicBezTo>
                    <a:cubicBezTo>
                      <a:pt x="0" y="240"/>
                      <a:pt x="1" y="218"/>
                      <a:pt x="2" y="198"/>
                    </a:cubicBezTo>
                    <a:cubicBezTo>
                      <a:pt x="5" y="171"/>
                      <a:pt x="8" y="144"/>
                      <a:pt x="14" y="118"/>
                    </a:cubicBezTo>
                    <a:cubicBezTo>
                      <a:pt x="19" y="90"/>
                      <a:pt x="27" y="63"/>
                      <a:pt x="43" y="40"/>
                    </a:cubicBezTo>
                    <a:cubicBezTo>
                      <a:pt x="59" y="17"/>
                      <a:pt x="86" y="0"/>
                      <a:pt x="114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4" name="Freeform 71">
                <a:extLst>
                  <a:ext uri="{FF2B5EF4-FFF2-40B4-BE49-F238E27FC236}">
                    <a16:creationId xmlns:a16="http://schemas.microsoft.com/office/drawing/2014/main" id="{7863C758-6028-433B-B1EB-12B33C91F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396" y="1741764"/>
                <a:ext cx="127000" cy="127000"/>
              </a:xfrm>
              <a:custGeom>
                <a:avLst/>
                <a:gdLst>
                  <a:gd name="T0" fmla="*/ 115491 w 320"/>
                  <a:gd name="T1" fmla="*/ 79276 h 322"/>
                  <a:gd name="T2" fmla="*/ 106759 w 320"/>
                  <a:gd name="T3" fmla="*/ 56401 h 322"/>
                  <a:gd name="T4" fmla="*/ 107553 w 320"/>
                  <a:gd name="T5" fmla="*/ 34708 h 322"/>
                  <a:gd name="T6" fmla="*/ 92869 w 320"/>
                  <a:gd name="T7" fmla="*/ 26425 h 322"/>
                  <a:gd name="T8" fmla="*/ 71438 w 320"/>
                  <a:gd name="T9" fmla="*/ 8677 h 322"/>
                  <a:gd name="T10" fmla="*/ 69453 w 320"/>
                  <a:gd name="T11" fmla="*/ 3550 h 322"/>
                  <a:gd name="T12" fmla="*/ 59531 w 320"/>
                  <a:gd name="T13" fmla="*/ 3944 h 322"/>
                  <a:gd name="T14" fmla="*/ 794 w 320"/>
                  <a:gd name="T15" fmla="*/ 3944 h 322"/>
                  <a:gd name="T16" fmla="*/ 1191 w 320"/>
                  <a:gd name="T17" fmla="*/ 13016 h 322"/>
                  <a:gd name="T18" fmla="*/ 15875 w 320"/>
                  <a:gd name="T19" fmla="*/ 35102 h 322"/>
                  <a:gd name="T20" fmla="*/ 38894 w 320"/>
                  <a:gd name="T21" fmla="*/ 39441 h 322"/>
                  <a:gd name="T22" fmla="*/ 48419 w 320"/>
                  <a:gd name="T23" fmla="*/ 50484 h 322"/>
                  <a:gd name="T24" fmla="*/ 59531 w 320"/>
                  <a:gd name="T25" fmla="*/ 59556 h 322"/>
                  <a:gd name="T26" fmla="*/ 66278 w 320"/>
                  <a:gd name="T27" fmla="*/ 60739 h 322"/>
                  <a:gd name="T28" fmla="*/ 69453 w 320"/>
                  <a:gd name="T29" fmla="*/ 65472 h 322"/>
                  <a:gd name="T30" fmla="*/ 61913 w 320"/>
                  <a:gd name="T31" fmla="*/ 68233 h 322"/>
                  <a:gd name="T32" fmla="*/ 50800 w 320"/>
                  <a:gd name="T33" fmla="*/ 82826 h 322"/>
                  <a:gd name="T34" fmla="*/ 66675 w 320"/>
                  <a:gd name="T35" fmla="*/ 92686 h 322"/>
                  <a:gd name="T36" fmla="*/ 74216 w 320"/>
                  <a:gd name="T37" fmla="*/ 101758 h 322"/>
                  <a:gd name="T38" fmla="*/ 77788 w 320"/>
                  <a:gd name="T39" fmla="*/ 112407 h 322"/>
                  <a:gd name="T40" fmla="*/ 66278 w 320"/>
                  <a:gd name="T41" fmla="*/ 119901 h 322"/>
                  <a:gd name="T42" fmla="*/ 62706 w 320"/>
                  <a:gd name="T43" fmla="*/ 121084 h 322"/>
                  <a:gd name="T44" fmla="*/ 66675 w 320"/>
                  <a:gd name="T45" fmla="*/ 126211 h 322"/>
                  <a:gd name="T46" fmla="*/ 67469 w 320"/>
                  <a:gd name="T47" fmla="*/ 127000 h 322"/>
                  <a:gd name="T48" fmla="*/ 90488 w 320"/>
                  <a:gd name="T49" fmla="*/ 116745 h 322"/>
                  <a:gd name="T50" fmla="*/ 112316 w 320"/>
                  <a:gd name="T51" fmla="*/ 100180 h 322"/>
                  <a:gd name="T52" fmla="*/ 127000 w 320"/>
                  <a:gd name="T53" fmla="*/ 93081 h 322"/>
                  <a:gd name="T54" fmla="*/ 115491 w 320"/>
                  <a:gd name="T55" fmla="*/ 79276 h 3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20" h="322">
                    <a:moveTo>
                      <a:pt x="291" y="201"/>
                    </a:moveTo>
                    <a:cubicBezTo>
                      <a:pt x="279" y="184"/>
                      <a:pt x="268" y="164"/>
                      <a:pt x="269" y="143"/>
                    </a:cubicBezTo>
                    <a:cubicBezTo>
                      <a:pt x="270" y="125"/>
                      <a:pt x="281" y="104"/>
                      <a:pt x="271" y="88"/>
                    </a:cubicBezTo>
                    <a:cubicBezTo>
                      <a:pt x="264" y="75"/>
                      <a:pt x="248" y="71"/>
                      <a:pt x="234" y="67"/>
                    </a:cubicBezTo>
                    <a:cubicBezTo>
                      <a:pt x="211" y="59"/>
                      <a:pt x="187" y="46"/>
                      <a:pt x="180" y="22"/>
                    </a:cubicBezTo>
                    <a:cubicBezTo>
                      <a:pt x="179" y="18"/>
                      <a:pt x="178" y="13"/>
                      <a:pt x="175" y="9"/>
                    </a:cubicBezTo>
                    <a:cubicBezTo>
                      <a:pt x="169" y="3"/>
                      <a:pt x="158" y="7"/>
                      <a:pt x="150" y="10"/>
                    </a:cubicBezTo>
                    <a:cubicBezTo>
                      <a:pt x="103" y="28"/>
                      <a:pt x="50" y="0"/>
                      <a:pt x="2" y="10"/>
                    </a:cubicBezTo>
                    <a:cubicBezTo>
                      <a:pt x="6" y="15"/>
                      <a:pt x="4" y="25"/>
                      <a:pt x="3" y="33"/>
                    </a:cubicBezTo>
                    <a:cubicBezTo>
                      <a:pt x="0" y="57"/>
                      <a:pt x="16" y="82"/>
                      <a:pt x="40" y="89"/>
                    </a:cubicBezTo>
                    <a:cubicBezTo>
                      <a:pt x="59" y="95"/>
                      <a:pt x="81" y="90"/>
                      <a:pt x="98" y="100"/>
                    </a:cubicBezTo>
                    <a:cubicBezTo>
                      <a:pt x="109" y="107"/>
                      <a:pt x="115" y="118"/>
                      <a:pt x="122" y="128"/>
                    </a:cubicBezTo>
                    <a:cubicBezTo>
                      <a:pt x="129" y="139"/>
                      <a:pt x="138" y="149"/>
                      <a:pt x="150" y="151"/>
                    </a:cubicBezTo>
                    <a:cubicBezTo>
                      <a:pt x="156" y="152"/>
                      <a:pt x="162" y="152"/>
                      <a:pt x="167" y="154"/>
                    </a:cubicBezTo>
                    <a:cubicBezTo>
                      <a:pt x="172" y="155"/>
                      <a:pt x="177" y="161"/>
                      <a:pt x="175" y="166"/>
                    </a:cubicBezTo>
                    <a:cubicBezTo>
                      <a:pt x="173" y="173"/>
                      <a:pt x="163" y="172"/>
                      <a:pt x="156" y="173"/>
                    </a:cubicBezTo>
                    <a:cubicBezTo>
                      <a:pt x="138" y="175"/>
                      <a:pt x="124" y="193"/>
                      <a:pt x="128" y="210"/>
                    </a:cubicBezTo>
                    <a:cubicBezTo>
                      <a:pt x="131" y="228"/>
                      <a:pt x="151" y="240"/>
                      <a:pt x="168" y="235"/>
                    </a:cubicBezTo>
                    <a:cubicBezTo>
                      <a:pt x="171" y="244"/>
                      <a:pt x="180" y="251"/>
                      <a:pt x="187" y="258"/>
                    </a:cubicBezTo>
                    <a:cubicBezTo>
                      <a:pt x="193" y="266"/>
                      <a:pt x="199" y="276"/>
                      <a:pt x="196" y="285"/>
                    </a:cubicBezTo>
                    <a:cubicBezTo>
                      <a:pt x="192" y="296"/>
                      <a:pt x="179" y="300"/>
                      <a:pt x="167" y="304"/>
                    </a:cubicBezTo>
                    <a:cubicBezTo>
                      <a:pt x="164" y="305"/>
                      <a:pt x="161" y="306"/>
                      <a:pt x="158" y="307"/>
                    </a:cubicBezTo>
                    <a:cubicBezTo>
                      <a:pt x="161" y="311"/>
                      <a:pt x="164" y="315"/>
                      <a:pt x="168" y="320"/>
                    </a:cubicBezTo>
                    <a:cubicBezTo>
                      <a:pt x="169" y="320"/>
                      <a:pt x="169" y="321"/>
                      <a:pt x="170" y="322"/>
                    </a:cubicBezTo>
                    <a:cubicBezTo>
                      <a:pt x="191" y="319"/>
                      <a:pt x="210" y="308"/>
                      <a:pt x="228" y="296"/>
                    </a:cubicBezTo>
                    <a:cubicBezTo>
                      <a:pt x="246" y="282"/>
                      <a:pt x="264" y="266"/>
                      <a:pt x="283" y="254"/>
                    </a:cubicBezTo>
                    <a:cubicBezTo>
                      <a:pt x="295" y="246"/>
                      <a:pt x="307" y="240"/>
                      <a:pt x="320" y="236"/>
                    </a:cubicBezTo>
                    <a:cubicBezTo>
                      <a:pt x="310" y="225"/>
                      <a:pt x="300" y="214"/>
                      <a:pt x="291" y="201"/>
                    </a:cubicBez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5" name="Freeform 72">
                <a:extLst>
                  <a:ext uri="{FF2B5EF4-FFF2-40B4-BE49-F238E27FC236}">
                    <a16:creationId xmlns:a16="http://schemas.microsoft.com/office/drawing/2014/main" id="{044AEA2A-E411-4668-A308-77C07DE65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2609" y="1787801"/>
                <a:ext cx="123825" cy="115887"/>
              </a:xfrm>
              <a:custGeom>
                <a:avLst/>
                <a:gdLst>
                  <a:gd name="T0" fmla="*/ 74060 w 316"/>
                  <a:gd name="T1" fmla="*/ 92237 h 294"/>
                  <a:gd name="T2" fmla="*/ 123825 w 316"/>
                  <a:gd name="T3" fmla="*/ 39023 h 294"/>
                  <a:gd name="T4" fmla="*/ 110110 w 316"/>
                  <a:gd name="T5" fmla="*/ 11825 h 294"/>
                  <a:gd name="T6" fmla="*/ 82289 w 316"/>
                  <a:gd name="T7" fmla="*/ 0 h 294"/>
                  <a:gd name="T8" fmla="*/ 6661 w 316"/>
                  <a:gd name="T9" fmla="*/ 57944 h 294"/>
                  <a:gd name="T10" fmla="*/ 784 w 316"/>
                  <a:gd name="T11" fmla="*/ 74893 h 294"/>
                  <a:gd name="T12" fmla="*/ 5094 w 316"/>
                  <a:gd name="T13" fmla="*/ 93419 h 294"/>
                  <a:gd name="T14" fmla="*/ 26254 w 316"/>
                  <a:gd name="T15" fmla="*/ 113128 h 294"/>
                  <a:gd name="T16" fmla="*/ 52116 w 316"/>
                  <a:gd name="T17" fmla="*/ 109580 h 294"/>
                  <a:gd name="T18" fmla="*/ 74060 w 316"/>
                  <a:gd name="T19" fmla="*/ 92237 h 2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16" h="294">
                    <a:moveTo>
                      <a:pt x="189" y="234"/>
                    </a:moveTo>
                    <a:cubicBezTo>
                      <a:pt x="228" y="186"/>
                      <a:pt x="269" y="139"/>
                      <a:pt x="316" y="99"/>
                    </a:cubicBezTo>
                    <a:cubicBezTo>
                      <a:pt x="312" y="73"/>
                      <a:pt x="300" y="48"/>
                      <a:pt x="281" y="30"/>
                    </a:cubicBezTo>
                    <a:cubicBezTo>
                      <a:pt x="262" y="11"/>
                      <a:pt x="236" y="4"/>
                      <a:pt x="210" y="0"/>
                    </a:cubicBezTo>
                    <a:cubicBezTo>
                      <a:pt x="140" y="41"/>
                      <a:pt x="75" y="90"/>
                      <a:pt x="17" y="147"/>
                    </a:cubicBezTo>
                    <a:cubicBezTo>
                      <a:pt x="5" y="158"/>
                      <a:pt x="0" y="174"/>
                      <a:pt x="2" y="190"/>
                    </a:cubicBezTo>
                    <a:cubicBezTo>
                      <a:pt x="4" y="206"/>
                      <a:pt x="6" y="221"/>
                      <a:pt x="13" y="237"/>
                    </a:cubicBezTo>
                    <a:cubicBezTo>
                      <a:pt x="24" y="259"/>
                      <a:pt x="43" y="280"/>
                      <a:pt x="67" y="287"/>
                    </a:cubicBezTo>
                    <a:cubicBezTo>
                      <a:pt x="89" y="294"/>
                      <a:pt x="113" y="289"/>
                      <a:pt x="133" y="278"/>
                    </a:cubicBezTo>
                    <a:cubicBezTo>
                      <a:pt x="153" y="268"/>
                      <a:pt x="174" y="251"/>
                      <a:pt x="189" y="234"/>
                    </a:cubicBezTo>
                    <a:close/>
                  </a:path>
                </a:pathLst>
              </a:custGeom>
              <a:solidFill>
                <a:srgbClr val="A90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BA073899-0B57-457C-8C88-D8CE18E139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32644" y="2686879"/>
              <a:ext cx="1376362" cy="2870200"/>
              <a:chOff x="4570413" y="714375"/>
              <a:chExt cx="2654300" cy="5534026"/>
            </a:xfrm>
          </p:grpSpPr>
          <p:sp>
            <p:nvSpPr>
              <p:cNvPr id="441" name="Freeform 73">
                <a:extLst>
                  <a:ext uri="{FF2B5EF4-FFF2-40B4-BE49-F238E27FC236}">
                    <a16:creationId xmlns:a16="http://schemas.microsoft.com/office/drawing/2014/main" id="{3D967AE2-1218-4E4D-A127-6D459E30EF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0413" y="2084388"/>
                <a:ext cx="1228725" cy="3146425"/>
              </a:xfrm>
              <a:custGeom>
                <a:avLst/>
                <a:gdLst>
                  <a:gd name="T0" fmla="*/ 1197882 w 2709"/>
                  <a:gd name="T1" fmla="*/ 2268 h 6938"/>
                  <a:gd name="T2" fmla="*/ 1161596 w 2709"/>
                  <a:gd name="T3" fmla="*/ 30838 h 6938"/>
                  <a:gd name="T4" fmla="*/ 1126671 w 2709"/>
                  <a:gd name="T5" fmla="*/ 321082 h 6938"/>
                  <a:gd name="T6" fmla="*/ 349250 w 2709"/>
                  <a:gd name="T7" fmla="*/ 769600 h 6938"/>
                  <a:gd name="T8" fmla="*/ 378279 w 2709"/>
                  <a:gd name="T9" fmla="*/ 528335 h 6938"/>
                  <a:gd name="T10" fmla="*/ 349704 w 2709"/>
                  <a:gd name="T11" fmla="*/ 492054 h 6938"/>
                  <a:gd name="T12" fmla="*/ 313418 w 2709"/>
                  <a:gd name="T13" fmla="*/ 520625 h 6938"/>
                  <a:gd name="T14" fmla="*/ 277132 w 2709"/>
                  <a:gd name="T15" fmla="*/ 821299 h 6938"/>
                  <a:gd name="T16" fmla="*/ 275771 w 2709"/>
                  <a:gd name="T17" fmla="*/ 833544 h 6938"/>
                  <a:gd name="T18" fmla="*/ 216807 w 2709"/>
                  <a:gd name="T19" fmla="*/ 1325145 h 6938"/>
                  <a:gd name="T20" fmla="*/ 215446 w 2709"/>
                  <a:gd name="T21" fmla="*/ 1336029 h 6938"/>
                  <a:gd name="T22" fmla="*/ 156029 w 2709"/>
                  <a:gd name="T23" fmla="*/ 1828990 h 6938"/>
                  <a:gd name="T24" fmla="*/ 154668 w 2709"/>
                  <a:gd name="T25" fmla="*/ 1838967 h 6938"/>
                  <a:gd name="T26" fmla="*/ 95250 w 2709"/>
                  <a:gd name="T27" fmla="*/ 2332835 h 6938"/>
                  <a:gd name="T28" fmla="*/ 94343 w 2709"/>
                  <a:gd name="T29" fmla="*/ 2341452 h 6938"/>
                  <a:gd name="T30" fmla="*/ 34925 w 2709"/>
                  <a:gd name="T31" fmla="*/ 2837587 h 6938"/>
                  <a:gd name="T32" fmla="*/ 34018 w 2709"/>
                  <a:gd name="T33" fmla="*/ 2843483 h 6938"/>
                  <a:gd name="T34" fmla="*/ 2268 w 2709"/>
                  <a:gd name="T35" fmla="*/ 3109691 h 6938"/>
                  <a:gd name="T36" fmla="*/ 30843 w 2709"/>
                  <a:gd name="T37" fmla="*/ 3145971 h 6938"/>
                  <a:gd name="T38" fmla="*/ 34471 w 2709"/>
                  <a:gd name="T39" fmla="*/ 3146425 h 6938"/>
                  <a:gd name="T40" fmla="*/ 67129 w 2709"/>
                  <a:gd name="T41" fmla="*/ 3117401 h 6938"/>
                  <a:gd name="T42" fmla="*/ 97518 w 2709"/>
                  <a:gd name="T43" fmla="*/ 2864344 h 6938"/>
                  <a:gd name="T44" fmla="*/ 874939 w 2709"/>
                  <a:gd name="T45" fmla="*/ 2415827 h 6938"/>
                  <a:gd name="T46" fmla="*/ 849993 w 2709"/>
                  <a:gd name="T47" fmla="*/ 2619904 h 6938"/>
                  <a:gd name="T48" fmla="*/ 879021 w 2709"/>
                  <a:gd name="T49" fmla="*/ 2656638 h 6938"/>
                  <a:gd name="T50" fmla="*/ 882650 w 2709"/>
                  <a:gd name="T51" fmla="*/ 2656638 h 6938"/>
                  <a:gd name="T52" fmla="*/ 915307 w 2709"/>
                  <a:gd name="T53" fmla="*/ 2628068 h 6938"/>
                  <a:gd name="T54" fmla="*/ 1226457 w 2709"/>
                  <a:gd name="T55" fmla="*/ 39002 h 6938"/>
                  <a:gd name="T56" fmla="*/ 1197882 w 2709"/>
                  <a:gd name="T57" fmla="*/ 2268 h 6938"/>
                  <a:gd name="T58" fmla="*/ 945243 w 2709"/>
                  <a:gd name="T59" fmla="*/ 1831257 h 6938"/>
                  <a:gd name="T60" fmla="*/ 167821 w 2709"/>
                  <a:gd name="T61" fmla="*/ 2279775 h 6938"/>
                  <a:gd name="T62" fmla="*/ 218621 w 2709"/>
                  <a:gd name="T63" fmla="*/ 1857561 h 6938"/>
                  <a:gd name="T64" fmla="*/ 996043 w 2709"/>
                  <a:gd name="T65" fmla="*/ 1409043 h 6938"/>
                  <a:gd name="T66" fmla="*/ 945243 w 2709"/>
                  <a:gd name="T67" fmla="*/ 1831257 h 6938"/>
                  <a:gd name="T68" fmla="*/ 1005568 w 2709"/>
                  <a:gd name="T69" fmla="*/ 1327866 h 6938"/>
                  <a:gd name="T70" fmla="*/ 228146 w 2709"/>
                  <a:gd name="T71" fmla="*/ 1776383 h 6938"/>
                  <a:gd name="T72" fmla="*/ 278946 w 2709"/>
                  <a:gd name="T73" fmla="*/ 1354169 h 6938"/>
                  <a:gd name="T74" fmla="*/ 1056368 w 2709"/>
                  <a:gd name="T75" fmla="*/ 905652 h 6938"/>
                  <a:gd name="T76" fmla="*/ 1005568 w 2709"/>
                  <a:gd name="T77" fmla="*/ 1327866 h 6938"/>
                  <a:gd name="T78" fmla="*/ 1116693 w 2709"/>
                  <a:gd name="T79" fmla="*/ 402260 h 6938"/>
                  <a:gd name="T80" fmla="*/ 1066346 w 2709"/>
                  <a:gd name="T81" fmla="*/ 824474 h 6938"/>
                  <a:gd name="T82" fmla="*/ 288925 w 2709"/>
                  <a:gd name="T83" fmla="*/ 1272991 h 6938"/>
                  <a:gd name="T84" fmla="*/ 339725 w 2709"/>
                  <a:gd name="T85" fmla="*/ 850777 h 6938"/>
                  <a:gd name="T86" fmla="*/ 1116693 w 2709"/>
                  <a:gd name="T87" fmla="*/ 402260 h 6938"/>
                  <a:gd name="T88" fmla="*/ 107496 w 2709"/>
                  <a:gd name="T89" fmla="*/ 2783167 h 6938"/>
                  <a:gd name="T90" fmla="*/ 157843 w 2709"/>
                  <a:gd name="T91" fmla="*/ 2360953 h 6938"/>
                  <a:gd name="T92" fmla="*/ 935264 w 2709"/>
                  <a:gd name="T93" fmla="*/ 1912435 h 6938"/>
                  <a:gd name="T94" fmla="*/ 884464 w 2709"/>
                  <a:gd name="T95" fmla="*/ 2334649 h 6938"/>
                  <a:gd name="T96" fmla="*/ 107496 w 2709"/>
                  <a:gd name="T97" fmla="*/ 2783167 h 693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709" h="6938">
                    <a:moveTo>
                      <a:pt x="2641" y="5"/>
                    </a:moveTo>
                    <a:cubicBezTo>
                      <a:pt x="2602" y="0"/>
                      <a:pt x="2566" y="29"/>
                      <a:pt x="2561" y="68"/>
                    </a:cubicBezTo>
                    <a:cubicBezTo>
                      <a:pt x="2484" y="708"/>
                      <a:pt x="2484" y="708"/>
                      <a:pt x="2484" y="708"/>
                    </a:cubicBezTo>
                    <a:cubicBezTo>
                      <a:pt x="770" y="1697"/>
                      <a:pt x="770" y="1697"/>
                      <a:pt x="770" y="1697"/>
                    </a:cubicBezTo>
                    <a:cubicBezTo>
                      <a:pt x="834" y="1165"/>
                      <a:pt x="834" y="1165"/>
                      <a:pt x="834" y="1165"/>
                    </a:cubicBezTo>
                    <a:cubicBezTo>
                      <a:pt x="839" y="1126"/>
                      <a:pt x="811" y="1090"/>
                      <a:pt x="771" y="1085"/>
                    </a:cubicBezTo>
                    <a:cubicBezTo>
                      <a:pt x="732" y="1080"/>
                      <a:pt x="696" y="1108"/>
                      <a:pt x="691" y="1148"/>
                    </a:cubicBezTo>
                    <a:cubicBezTo>
                      <a:pt x="611" y="1811"/>
                      <a:pt x="611" y="1811"/>
                      <a:pt x="611" y="1811"/>
                    </a:cubicBezTo>
                    <a:cubicBezTo>
                      <a:pt x="609" y="1819"/>
                      <a:pt x="607" y="1829"/>
                      <a:pt x="608" y="1838"/>
                    </a:cubicBezTo>
                    <a:cubicBezTo>
                      <a:pt x="478" y="2922"/>
                      <a:pt x="478" y="2922"/>
                      <a:pt x="478" y="2922"/>
                    </a:cubicBezTo>
                    <a:cubicBezTo>
                      <a:pt x="475" y="2930"/>
                      <a:pt x="474" y="2938"/>
                      <a:pt x="475" y="2946"/>
                    </a:cubicBezTo>
                    <a:cubicBezTo>
                      <a:pt x="344" y="4033"/>
                      <a:pt x="344" y="4033"/>
                      <a:pt x="344" y="4033"/>
                    </a:cubicBezTo>
                    <a:cubicBezTo>
                      <a:pt x="342" y="4040"/>
                      <a:pt x="341" y="4047"/>
                      <a:pt x="341" y="4055"/>
                    </a:cubicBezTo>
                    <a:cubicBezTo>
                      <a:pt x="210" y="5144"/>
                      <a:pt x="210" y="5144"/>
                      <a:pt x="210" y="5144"/>
                    </a:cubicBezTo>
                    <a:cubicBezTo>
                      <a:pt x="209" y="5150"/>
                      <a:pt x="208" y="5157"/>
                      <a:pt x="208" y="5163"/>
                    </a:cubicBezTo>
                    <a:cubicBezTo>
                      <a:pt x="77" y="6257"/>
                      <a:pt x="77" y="6257"/>
                      <a:pt x="77" y="6257"/>
                    </a:cubicBezTo>
                    <a:cubicBezTo>
                      <a:pt x="76" y="6261"/>
                      <a:pt x="75" y="6266"/>
                      <a:pt x="75" y="6270"/>
                    </a:cubicBezTo>
                    <a:cubicBezTo>
                      <a:pt x="5" y="6857"/>
                      <a:pt x="5" y="6857"/>
                      <a:pt x="5" y="6857"/>
                    </a:cubicBezTo>
                    <a:cubicBezTo>
                      <a:pt x="0" y="6897"/>
                      <a:pt x="28" y="6933"/>
                      <a:pt x="68" y="6937"/>
                    </a:cubicBezTo>
                    <a:cubicBezTo>
                      <a:pt x="71" y="6938"/>
                      <a:pt x="73" y="6938"/>
                      <a:pt x="76" y="6938"/>
                    </a:cubicBezTo>
                    <a:cubicBezTo>
                      <a:pt x="112" y="6938"/>
                      <a:pt x="144" y="6911"/>
                      <a:pt x="148" y="6874"/>
                    </a:cubicBezTo>
                    <a:cubicBezTo>
                      <a:pt x="215" y="6316"/>
                      <a:pt x="215" y="6316"/>
                      <a:pt x="215" y="6316"/>
                    </a:cubicBezTo>
                    <a:cubicBezTo>
                      <a:pt x="1929" y="5327"/>
                      <a:pt x="1929" y="5327"/>
                      <a:pt x="1929" y="5327"/>
                    </a:cubicBezTo>
                    <a:cubicBezTo>
                      <a:pt x="1874" y="5777"/>
                      <a:pt x="1874" y="5777"/>
                      <a:pt x="1874" y="5777"/>
                    </a:cubicBezTo>
                    <a:cubicBezTo>
                      <a:pt x="1870" y="5817"/>
                      <a:pt x="1898" y="5853"/>
                      <a:pt x="1938" y="5858"/>
                    </a:cubicBezTo>
                    <a:cubicBezTo>
                      <a:pt x="1940" y="5858"/>
                      <a:pt x="1943" y="5858"/>
                      <a:pt x="1946" y="5858"/>
                    </a:cubicBezTo>
                    <a:cubicBezTo>
                      <a:pt x="1982" y="5858"/>
                      <a:pt x="2013" y="5831"/>
                      <a:pt x="2018" y="5795"/>
                    </a:cubicBezTo>
                    <a:cubicBezTo>
                      <a:pt x="2704" y="86"/>
                      <a:pt x="2704" y="86"/>
                      <a:pt x="2704" y="86"/>
                    </a:cubicBezTo>
                    <a:cubicBezTo>
                      <a:pt x="2709" y="46"/>
                      <a:pt x="2681" y="10"/>
                      <a:pt x="2641" y="5"/>
                    </a:cubicBezTo>
                    <a:close/>
                    <a:moveTo>
                      <a:pt x="2084" y="4038"/>
                    </a:moveTo>
                    <a:cubicBezTo>
                      <a:pt x="370" y="5027"/>
                      <a:pt x="370" y="5027"/>
                      <a:pt x="370" y="5027"/>
                    </a:cubicBezTo>
                    <a:cubicBezTo>
                      <a:pt x="482" y="4096"/>
                      <a:pt x="482" y="4096"/>
                      <a:pt x="482" y="4096"/>
                    </a:cubicBezTo>
                    <a:cubicBezTo>
                      <a:pt x="2196" y="3107"/>
                      <a:pt x="2196" y="3107"/>
                      <a:pt x="2196" y="3107"/>
                    </a:cubicBezTo>
                    <a:lnTo>
                      <a:pt x="2084" y="4038"/>
                    </a:lnTo>
                    <a:close/>
                    <a:moveTo>
                      <a:pt x="2217" y="2928"/>
                    </a:moveTo>
                    <a:cubicBezTo>
                      <a:pt x="503" y="3917"/>
                      <a:pt x="503" y="3917"/>
                      <a:pt x="503" y="3917"/>
                    </a:cubicBezTo>
                    <a:cubicBezTo>
                      <a:pt x="615" y="2986"/>
                      <a:pt x="615" y="2986"/>
                      <a:pt x="615" y="2986"/>
                    </a:cubicBezTo>
                    <a:cubicBezTo>
                      <a:pt x="2329" y="1997"/>
                      <a:pt x="2329" y="1997"/>
                      <a:pt x="2329" y="1997"/>
                    </a:cubicBezTo>
                    <a:lnTo>
                      <a:pt x="2217" y="2928"/>
                    </a:lnTo>
                    <a:close/>
                    <a:moveTo>
                      <a:pt x="2462" y="887"/>
                    </a:moveTo>
                    <a:cubicBezTo>
                      <a:pt x="2351" y="1818"/>
                      <a:pt x="2351" y="1818"/>
                      <a:pt x="2351" y="1818"/>
                    </a:cubicBezTo>
                    <a:cubicBezTo>
                      <a:pt x="637" y="2807"/>
                      <a:pt x="637" y="2807"/>
                      <a:pt x="637" y="2807"/>
                    </a:cubicBezTo>
                    <a:cubicBezTo>
                      <a:pt x="749" y="1876"/>
                      <a:pt x="749" y="1876"/>
                      <a:pt x="749" y="1876"/>
                    </a:cubicBezTo>
                    <a:lnTo>
                      <a:pt x="2462" y="887"/>
                    </a:lnTo>
                    <a:close/>
                    <a:moveTo>
                      <a:pt x="237" y="6137"/>
                    </a:moveTo>
                    <a:cubicBezTo>
                      <a:pt x="348" y="5206"/>
                      <a:pt x="348" y="5206"/>
                      <a:pt x="348" y="5206"/>
                    </a:cubicBezTo>
                    <a:cubicBezTo>
                      <a:pt x="2062" y="4217"/>
                      <a:pt x="2062" y="4217"/>
                      <a:pt x="2062" y="4217"/>
                    </a:cubicBezTo>
                    <a:cubicBezTo>
                      <a:pt x="1950" y="5148"/>
                      <a:pt x="1950" y="5148"/>
                      <a:pt x="1950" y="5148"/>
                    </a:cubicBezTo>
                    <a:lnTo>
                      <a:pt x="237" y="6137"/>
                    </a:lnTo>
                    <a:close/>
                  </a:path>
                </a:pathLst>
              </a:custGeom>
              <a:solidFill>
                <a:srgbClr val="064B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2" name="Freeform 74">
                <a:extLst>
                  <a:ext uri="{FF2B5EF4-FFF2-40B4-BE49-F238E27FC236}">
                    <a16:creationId xmlns:a16="http://schemas.microsoft.com/office/drawing/2014/main" id="{4844991A-AF0F-4279-ABA4-6C7945674C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41975" y="2528888"/>
                <a:ext cx="1582738" cy="3719513"/>
              </a:xfrm>
              <a:custGeom>
                <a:avLst/>
                <a:gdLst>
                  <a:gd name="T0" fmla="*/ 1579110 w 3490"/>
                  <a:gd name="T1" fmla="*/ 3190098 h 8199"/>
                  <a:gd name="T2" fmla="*/ 915630 w 3490"/>
                  <a:gd name="T3" fmla="*/ 29034 h 8199"/>
                  <a:gd name="T4" fmla="*/ 877082 w 3490"/>
                  <a:gd name="T5" fmla="*/ 4083 h 8199"/>
                  <a:gd name="T6" fmla="*/ 851685 w 3490"/>
                  <a:gd name="T7" fmla="*/ 42644 h 8199"/>
                  <a:gd name="T8" fmla="*/ 922886 w 3490"/>
                  <a:gd name="T9" fmla="*/ 382884 h 8199"/>
                  <a:gd name="T10" fmla="*/ 134691 w 3490"/>
                  <a:gd name="T11" fmla="*/ 838353 h 8199"/>
                  <a:gd name="T12" fmla="*/ 67572 w 3490"/>
                  <a:gd name="T13" fmla="*/ 518981 h 8199"/>
                  <a:gd name="T14" fmla="*/ 29024 w 3490"/>
                  <a:gd name="T15" fmla="*/ 493576 h 8199"/>
                  <a:gd name="T16" fmla="*/ 3628 w 3490"/>
                  <a:gd name="T17" fmla="*/ 532590 h 8199"/>
                  <a:gd name="T18" fmla="*/ 78457 w 3490"/>
                  <a:gd name="T19" fmla="*/ 889616 h 8199"/>
                  <a:gd name="T20" fmla="*/ 81178 w 3490"/>
                  <a:gd name="T21" fmla="*/ 902319 h 8199"/>
                  <a:gd name="T22" fmla="*/ 208613 w 3490"/>
                  <a:gd name="T23" fmla="*/ 1508401 h 8199"/>
                  <a:gd name="T24" fmla="*/ 210881 w 3490"/>
                  <a:gd name="T25" fmla="*/ 1520650 h 8199"/>
                  <a:gd name="T26" fmla="*/ 338316 w 3490"/>
                  <a:gd name="T27" fmla="*/ 2127186 h 8199"/>
                  <a:gd name="T28" fmla="*/ 340583 w 3490"/>
                  <a:gd name="T29" fmla="*/ 2138981 h 8199"/>
                  <a:gd name="T30" fmla="*/ 468019 w 3490"/>
                  <a:gd name="T31" fmla="*/ 2745517 h 8199"/>
                  <a:gd name="T32" fmla="*/ 470740 w 3490"/>
                  <a:gd name="T33" fmla="*/ 2756858 h 8199"/>
                  <a:gd name="T34" fmla="*/ 598175 w 3490"/>
                  <a:gd name="T35" fmla="*/ 3364755 h 8199"/>
                  <a:gd name="T36" fmla="*/ 600443 w 3490"/>
                  <a:gd name="T37" fmla="*/ 3375189 h 8199"/>
                  <a:gd name="T38" fmla="*/ 667108 w 3490"/>
                  <a:gd name="T39" fmla="*/ 3693655 h 8199"/>
                  <a:gd name="T40" fmla="*/ 699307 w 3490"/>
                  <a:gd name="T41" fmla="*/ 3719513 h 8199"/>
                  <a:gd name="T42" fmla="*/ 705656 w 3490"/>
                  <a:gd name="T43" fmla="*/ 3718606 h 8199"/>
                  <a:gd name="T44" fmla="*/ 731053 w 3490"/>
                  <a:gd name="T45" fmla="*/ 3680045 h 8199"/>
                  <a:gd name="T46" fmla="*/ 668015 w 3490"/>
                  <a:gd name="T47" fmla="*/ 3379726 h 8199"/>
                  <a:gd name="T48" fmla="*/ 1456663 w 3490"/>
                  <a:gd name="T49" fmla="*/ 2924257 h 8199"/>
                  <a:gd name="T50" fmla="*/ 1515166 w 3490"/>
                  <a:gd name="T51" fmla="*/ 3203708 h 8199"/>
                  <a:gd name="T52" fmla="*/ 1546911 w 3490"/>
                  <a:gd name="T53" fmla="*/ 3229566 h 8199"/>
                  <a:gd name="T54" fmla="*/ 1553714 w 3490"/>
                  <a:gd name="T55" fmla="*/ 3229113 h 8199"/>
                  <a:gd name="T56" fmla="*/ 1579110 w 3490"/>
                  <a:gd name="T57" fmla="*/ 3190098 h 8199"/>
                  <a:gd name="T58" fmla="*/ 408609 w 3490"/>
                  <a:gd name="T59" fmla="*/ 2142610 h 8199"/>
                  <a:gd name="T60" fmla="*/ 1196804 w 3490"/>
                  <a:gd name="T61" fmla="*/ 1687141 h 8199"/>
                  <a:gd name="T62" fmla="*/ 1312448 w 3490"/>
                  <a:gd name="T63" fmla="*/ 2238331 h 8199"/>
                  <a:gd name="T64" fmla="*/ 524254 w 3490"/>
                  <a:gd name="T65" fmla="*/ 2693800 h 8199"/>
                  <a:gd name="T66" fmla="*/ 408609 w 3490"/>
                  <a:gd name="T67" fmla="*/ 2142610 h 8199"/>
                  <a:gd name="T68" fmla="*/ 278453 w 3490"/>
                  <a:gd name="T69" fmla="*/ 1524279 h 8199"/>
                  <a:gd name="T70" fmla="*/ 1067101 w 3490"/>
                  <a:gd name="T71" fmla="*/ 1068810 h 8199"/>
                  <a:gd name="T72" fmla="*/ 1182745 w 3490"/>
                  <a:gd name="T73" fmla="*/ 1620000 h 8199"/>
                  <a:gd name="T74" fmla="*/ 394097 w 3490"/>
                  <a:gd name="T75" fmla="*/ 2075016 h 8199"/>
                  <a:gd name="T76" fmla="*/ 278453 w 3490"/>
                  <a:gd name="T77" fmla="*/ 1524279 h 8199"/>
                  <a:gd name="T78" fmla="*/ 937398 w 3490"/>
                  <a:gd name="T79" fmla="*/ 450479 h 8199"/>
                  <a:gd name="T80" fmla="*/ 1053042 w 3490"/>
                  <a:gd name="T81" fmla="*/ 1001215 h 8199"/>
                  <a:gd name="T82" fmla="*/ 264394 w 3490"/>
                  <a:gd name="T83" fmla="*/ 1456685 h 8199"/>
                  <a:gd name="T84" fmla="*/ 148750 w 3490"/>
                  <a:gd name="T85" fmla="*/ 905494 h 8199"/>
                  <a:gd name="T86" fmla="*/ 937398 w 3490"/>
                  <a:gd name="T87" fmla="*/ 450479 h 8199"/>
                  <a:gd name="T88" fmla="*/ 653957 w 3490"/>
                  <a:gd name="T89" fmla="*/ 3312131 h 8199"/>
                  <a:gd name="T90" fmla="*/ 538312 w 3490"/>
                  <a:gd name="T91" fmla="*/ 2760941 h 8199"/>
                  <a:gd name="T92" fmla="*/ 1326507 w 3490"/>
                  <a:gd name="T93" fmla="*/ 2305926 h 8199"/>
                  <a:gd name="T94" fmla="*/ 1442151 w 3490"/>
                  <a:gd name="T95" fmla="*/ 2856662 h 8199"/>
                  <a:gd name="T96" fmla="*/ 653957 w 3490"/>
                  <a:gd name="T97" fmla="*/ 3312131 h 819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490" h="8199">
                    <a:moveTo>
                      <a:pt x="3482" y="7032"/>
                    </a:moveTo>
                    <a:cubicBezTo>
                      <a:pt x="2019" y="64"/>
                      <a:pt x="2019" y="64"/>
                      <a:pt x="2019" y="64"/>
                    </a:cubicBezTo>
                    <a:cubicBezTo>
                      <a:pt x="2011" y="25"/>
                      <a:pt x="1973" y="0"/>
                      <a:pt x="1934" y="9"/>
                    </a:cubicBezTo>
                    <a:cubicBezTo>
                      <a:pt x="1895" y="17"/>
                      <a:pt x="1870" y="55"/>
                      <a:pt x="1878" y="94"/>
                    </a:cubicBezTo>
                    <a:cubicBezTo>
                      <a:pt x="2035" y="844"/>
                      <a:pt x="2035" y="844"/>
                      <a:pt x="2035" y="844"/>
                    </a:cubicBezTo>
                    <a:cubicBezTo>
                      <a:pt x="297" y="1848"/>
                      <a:pt x="297" y="1848"/>
                      <a:pt x="297" y="1848"/>
                    </a:cubicBezTo>
                    <a:cubicBezTo>
                      <a:pt x="149" y="1144"/>
                      <a:pt x="149" y="1144"/>
                      <a:pt x="149" y="1144"/>
                    </a:cubicBezTo>
                    <a:cubicBezTo>
                      <a:pt x="141" y="1105"/>
                      <a:pt x="103" y="1080"/>
                      <a:pt x="64" y="1088"/>
                    </a:cubicBezTo>
                    <a:cubicBezTo>
                      <a:pt x="25" y="1096"/>
                      <a:pt x="0" y="1135"/>
                      <a:pt x="8" y="1174"/>
                    </a:cubicBezTo>
                    <a:cubicBezTo>
                      <a:pt x="173" y="1961"/>
                      <a:pt x="173" y="1961"/>
                      <a:pt x="173" y="1961"/>
                    </a:cubicBezTo>
                    <a:cubicBezTo>
                      <a:pt x="173" y="1971"/>
                      <a:pt x="175" y="1980"/>
                      <a:pt x="179" y="1989"/>
                    </a:cubicBezTo>
                    <a:cubicBezTo>
                      <a:pt x="460" y="3325"/>
                      <a:pt x="460" y="3325"/>
                      <a:pt x="460" y="3325"/>
                    </a:cubicBezTo>
                    <a:cubicBezTo>
                      <a:pt x="460" y="3334"/>
                      <a:pt x="462" y="3343"/>
                      <a:pt x="465" y="3352"/>
                    </a:cubicBezTo>
                    <a:cubicBezTo>
                      <a:pt x="746" y="4689"/>
                      <a:pt x="746" y="4689"/>
                      <a:pt x="746" y="4689"/>
                    </a:cubicBezTo>
                    <a:cubicBezTo>
                      <a:pt x="746" y="4697"/>
                      <a:pt x="748" y="4706"/>
                      <a:pt x="751" y="4715"/>
                    </a:cubicBezTo>
                    <a:cubicBezTo>
                      <a:pt x="1032" y="6052"/>
                      <a:pt x="1032" y="6052"/>
                      <a:pt x="1032" y="6052"/>
                    </a:cubicBezTo>
                    <a:cubicBezTo>
                      <a:pt x="1033" y="6061"/>
                      <a:pt x="1034" y="6069"/>
                      <a:pt x="1038" y="6077"/>
                    </a:cubicBezTo>
                    <a:cubicBezTo>
                      <a:pt x="1319" y="7417"/>
                      <a:pt x="1319" y="7417"/>
                      <a:pt x="1319" y="7417"/>
                    </a:cubicBezTo>
                    <a:cubicBezTo>
                      <a:pt x="1319" y="7424"/>
                      <a:pt x="1321" y="7432"/>
                      <a:pt x="1324" y="7440"/>
                    </a:cubicBezTo>
                    <a:cubicBezTo>
                      <a:pt x="1471" y="8142"/>
                      <a:pt x="1471" y="8142"/>
                      <a:pt x="1471" y="8142"/>
                    </a:cubicBezTo>
                    <a:cubicBezTo>
                      <a:pt x="1478" y="8176"/>
                      <a:pt x="1508" y="8199"/>
                      <a:pt x="1542" y="8199"/>
                    </a:cubicBezTo>
                    <a:cubicBezTo>
                      <a:pt x="1546" y="8199"/>
                      <a:pt x="1551" y="8199"/>
                      <a:pt x="1556" y="8197"/>
                    </a:cubicBezTo>
                    <a:cubicBezTo>
                      <a:pt x="1595" y="8189"/>
                      <a:pt x="1620" y="8151"/>
                      <a:pt x="1612" y="8112"/>
                    </a:cubicBezTo>
                    <a:cubicBezTo>
                      <a:pt x="1473" y="7450"/>
                      <a:pt x="1473" y="7450"/>
                      <a:pt x="1473" y="7450"/>
                    </a:cubicBezTo>
                    <a:cubicBezTo>
                      <a:pt x="3212" y="6446"/>
                      <a:pt x="3212" y="6446"/>
                      <a:pt x="3212" y="6446"/>
                    </a:cubicBezTo>
                    <a:cubicBezTo>
                      <a:pt x="3341" y="7062"/>
                      <a:pt x="3341" y="7062"/>
                      <a:pt x="3341" y="7062"/>
                    </a:cubicBezTo>
                    <a:cubicBezTo>
                      <a:pt x="3348" y="7096"/>
                      <a:pt x="3378" y="7119"/>
                      <a:pt x="3411" y="7119"/>
                    </a:cubicBezTo>
                    <a:cubicBezTo>
                      <a:pt x="3416" y="7119"/>
                      <a:pt x="3421" y="7119"/>
                      <a:pt x="3426" y="7118"/>
                    </a:cubicBezTo>
                    <a:cubicBezTo>
                      <a:pt x="3465" y="7110"/>
                      <a:pt x="3490" y="7071"/>
                      <a:pt x="3482" y="7032"/>
                    </a:cubicBezTo>
                    <a:close/>
                    <a:moveTo>
                      <a:pt x="901" y="4723"/>
                    </a:moveTo>
                    <a:cubicBezTo>
                      <a:pt x="2639" y="3719"/>
                      <a:pt x="2639" y="3719"/>
                      <a:pt x="2639" y="3719"/>
                    </a:cubicBezTo>
                    <a:cubicBezTo>
                      <a:pt x="2894" y="4934"/>
                      <a:pt x="2894" y="4934"/>
                      <a:pt x="2894" y="4934"/>
                    </a:cubicBezTo>
                    <a:cubicBezTo>
                      <a:pt x="1156" y="5938"/>
                      <a:pt x="1156" y="5938"/>
                      <a:pt x="1156" y="5938"/>
                    </a:cubicBezTo>
                    <a:lnTo>
                      <a:pt x="901" y="4723"/>
                    </a:lnTo>
                    <a:close/>
                    <a:moveTo>
                      <a:pt x="614" y="3360"/>
                    </a:moveTo>
                    <a:cubicBezTo>
                      <a:pt x="2353" y="2356"/>
                      <a:pt x="2353" y="2356"/>
                      <a:pt x="2353" y="2356"/>
                    </a:cubicBezTo>
                    <a:cubicBezTo>
                      <a:pt x="2608" y="3571"/>
                      <a:pt x="2608" y="3571"/>
                      <a:pt x="2608" y="3571"/>
                    </a:cubicBezTo>
                    <a:cubicBezTo>
                      <a:pt x="869" y="4574"/>
                      <a:pt x="869" y="4574"/>
                      <a:pt x="869" y="4574"/>
                    </a:cubicBezTo>
                    <a:lnTo>
                      <a:pt x="614" y="3360"/>
                    </a:lnTo>
                    <a:close/>
                    <a:moveTo>
                      <a:pt x="2067" y="993"/>
                    </a:moveTo>
                    <a:cubicBezTo>
                      <a:pt x="2322" y="2207"/>
                      <a:pt x="2322" y="2207"/>
                      <a:pt x="2322" y="2207"/>
                    </a:cubicBezTo>
                    <a:cubicBezTo>
                      <a:pt x="583" y="3211"/>
                      <a:pt x="583" y="3211"/>
                      <a:pt x="583" y="3211"/>
                    </a:cubicBezTo>
                    <a:cubicBezTo>
                      <a:pt x="328" y="1996"/>
                      <a:pt x="328" y="1996"/>
                      <a:pt x="328" y="1996"/>
                    </a:cubicBezTo>
                    <a:lnTo>
                      <a:pt x="2067" y="993"/>
                    </a:lnTo>
                    <a:close/>
                    <a:moveTo>
                      <a:pt x="1442" y="7301"/>
                    </a:moveTo>
                    <a:cubicBezTo>
                      <a:pt x="1187" y="6086"/>
                      <a:pt x="1187" y="6086"/>
                      <a:pt x="1187" y="6086"/>
                    </a:cubicBezTo>
                    <a:cubicBezTo>
                      <a:pt x="2925" y="5083"/>
                      <a:pt x="2925" y="5083"/>
                      <a:pt x="2925" y="5083"/>
                    </a:cubicBezTo>
                    <a:cubicBezTo>
                      <a:pt x="3180" y="6297"/>
                      <a:pt x="3180" y="6297"/>
                      <a:pt x="3180" y="6297"/>
                    </a:cubicBezTo>
                    <a:lnTo>
                      <a:pt x="1442" y="7301"/>
                    </a:lnTo>
                    <a:close/>
                  </a:path>
                </a:pathLst>
              </a:custGeom>
              <a:solidFill>
                <a:srgbClr val="096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443" name="Group 115">
                <a:extLst>
                  <a:ext uri="{FF2B5EF4-FFF2-40B4-BE49-F238E27FC236}">
                    <a16:creationId xmlns:a16="http://schemas.microsoft.com/office/drawing/2014/main" id="{F4829770-2D78-4E13-971A-B1AAA4932B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3463" y="2022475"/>
                <a:ext cx="1736725" cy="1047751"/>
                <a:chOff x="4843463" y="2022475"/>
                <a:chExt cx="1736725" cy="1047751"/>
              </a:xfrm>
            </p:grpSpPr>
            <p:sp>
              <p:nvSpPr>
                <p:cNvPr id="460" name="Freeform 75">
                  <a:extLst>
                    <a:ext uri="{FF2B5EF4-FFF2-40B4-BE49-F238E27FC236}">
                      <a16:creationId xmlns:a16="http://schemas.microsoft.com/office/drawing/2014/main" id="{30925DEC-8566-4A23-AC9A-551F275FF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8225" y="2525713"/>
                  <a:ext cx="1727200" cy="544513"/>
                </a:xfrm>
                <a:custGeom>
                  <a:avLst/>
                  <a:gdLst>
                    <a:gd name="T0" fmla="*/ 1726746 w 3808"/>
                    <a:gd name="T1" fmla="*/ 0 h 1203"/>
                    <a:gd name="T2" fmla="*/ 1712686 w 3808"/>
                    <a:gd name="T3" fmla="*/ 19916 h 1203"/>
                    <a:gd name="T4" fmla="*/ 895350 w 3808"/>
                    <a:gd name="T5" fmla="*/ 490650 h 1203"/>
                    <a:gd name="T6" fmla="*/ 825954 w 3808"/>
                    <a:gd name="T7" fmla="*/ 490650 h 1203"/>
                    <a:gd name="T8" fmla="*/ 14514 w 3808"/>
                    <a:gd name="T9" fmla="*/ 19916 h 1203"/>
                    <a:gd name="T10" fmla="*/ 0 w 3808"/>
                    <a:gd name="T11" fmla="*/ 0 h 1203"/>
                    <a:gd name="T12" fmla="*/ 454 w 3808"/>
                    <a:gd name="T13" fmla="*/ 42547 h 1203"/>
                    <a:gd name="T14" fmla="*/ 14514 w 3808"/>
                    <a:gd name="T15" fmla="*/ 62463 h 1203"/>
                    <a:gd name="T16" fmla="*/ 826407 w 3808"/>
                    <a:gd name="T17" fmla="*/ 533197 h 1203"/>
                    <a:gd name="T18" fmla="*/ 895804 w 3808"/>
                    <a:gd name="T19" fmla="*/ 533197 h 1203"/>
                    <a:gd name="T20" fmla="*/ 1712686 w 3808"/>
                    <a:gd name="T21" fmla="*/ 62463 h 1203"/>
                    <a:gd name="T22" fmla="*/ 1727200 w 3808"/>
                    <a:gd name="T23" fmla="*/ 42547 h 1203"/>
                    <a:gd name="T24" fmla="*/ 1726746 w 3808"/>
                    <a:gd name="T25" fmla="*/ 0 h 120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808" h="1203">
                      <a:moveTo>
                        <a:pt x="3807" y="0"/>
                      </a:moveTo>
                      <a:cubicBezTo>
                        <a:pt x="3807" y="16"/>
                        <a:pt x="3797" y="32"/>
                        <a:pt x="3776" y="44"/>
                      </a:cubicBezTo>
                      <a:cubicBezTo>
                        <a:pt x="1974" y="1084"/>
                        <a:pt x="1974" y="1084"/>
                        <a:pt x="1974" y="1084"/>
                      </a:cubicBezTo>
                      <a:cubicBezTo>
                        <a:pt x="1932" y="1109"/>
                        <a:pt x="1863" y="1109"/>
                        <a:pt x="1821" y="1084"/>
                      </a:cubicBezTo>
                      <a:cubicBezTo>
                        <a:pt x="32" y="44"/>
                        <a:pt x="32" y="44"/>
                        <a:pt x="32" y="44"/>
                      </a:cubicBezTo>
                      <a:cubicBezTo>
                        <a:pt x="11" y="32"/>
                        <a:pt x="1" y="16"/>
                        <a:pt x="0" y="0"/>
                      </a:cubicBezTo>
                      <a:cubicBezTo>
                        <a:pt x="1" y="94"/>
                        <a:pt x="1" y="94"/>
                        <a:pt x="1" y="94"/>
                      </a:cubicBezTo>
                      <a:cubicBezTo>
                        <a:pt x="1" y="110"/>
                        <a:pt x="11" y="126"/>
                        <a:pt x="32" y="138"/>
                      </a:cubicBezTo>
                      <a:cubicBezTo>
                        <a:pt x="1822" y="1178"/>
                        <a:pt x="1822" y="1178"/>
                        <a:pt x="1822" y="1178"/>
                      </a:cubicBezTo>
                      <a:cubicBezTo>
                        <a:pt x="1864" y="1203"/>
                        <a:pt x="1932" y="1203"/>
                        <a:pt x="1975" y="1178"/>
                      </a:cubicBezTo>
                      <a:cubicBezTo>
                        <a:pt x="3776" y="138"/>
                        <a:pt x="3776" y="138"/>
                        <a:pt x="3776" y="138"/>
                      </a:cubicBezTo>
                      <a:cubicBezTo>
                        <a:pt x="3797" y="126"/>
                        <a:pt x="3808" y="110"/>
                        <a:pt x="3808" y="94"/>
                      </a:cubicBezTo>
                      <a:lnTo>
                        <a:pt x="3807" y="0"/>
                      </a:lnTo>
                      <a:close/>
                    </a:path>
                  </a:pathLst>
                </a:custGeom>
                <a:solidFill>
                  <a:srgbClr val="053D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Freeform 76">
                  <a:extLst>
                    <a:ext uri="{FF2B5EF4-FFF2-40B4-BE49-F238E27FC236}">
                      <a16:creationId xmlns:a16="http://schemas.microsoft.com/office/drawing/2014/main" id="{DD65AA2E-5872-4C9A-AD23-4E6C724F2E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3463" y="2022475"/>
                  <a:ext cx="1736725" cy="1006475"/>
                </a:xfrm>
                <a:custGeom>
                  <a:avLst/>
                  <a:gdLst>
                    <a:gd name="T0" fmla="*/ 836151 w 3828"/>
                    <a:gd name="T1" fmla="*/ 11344 h 2218"/>
                    <a:gd name="T2" fmla="*/ 906019 w 3828"/>
                    <a:gd name="T3" fmla="*/ 11344 h 2218"/>
                    <a:gd name="T4" fmla="*/ 1717670 w 3828"/>
                    <a:gd name="T5" fmla="*/ 483271 h 2218"/>
                    <a:gd name="T6" fmla="*/ 1717670 w 3828"/>
                    <a:gd name="T7" fmla="*/ 523204 h 2218"/>
                    <a:gd name="T8" fmla="*/ 900121 w 3828"/>
                    <a:gd name="T9" fmla="*/ 995131 h 2218"/>
                    <a:gd name="T10" fmla="*/ 830706 w 3828"/>
                    <a:gd name="T11" fmla="*/ 995131 h 2218"/>
                    <a:gd name="T12" fmla="*/ 19055 w 3828"/>
                    <a:gd name="T13" fmla="*/ 523204 h 2218"/>
                    <a:gd name="T14" fmla="*/ 19055 w 3828"/>
                    <a:gd name="T15" fmla="*/ 483271 h 2218"/>
                    <a:gd name="T16" fmla="*/ 836151 w 3828"/>
                    <a:gd name="T17" fmla="*/ 11344 h 221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28" h="2218">
                      <a:moveTo>
                        <a:pt x="1843" y="25"/>
                      </a:moveTo>
                      <a:cubicBezTo>
                        <a:pt x="1886" y="0"/>
                        <a:pt x="1954" y="0"/>
                        <a:pt x="1997" y="25"/>
                      </a:cubicBezTo>
                      <a:cubicBezTo>
                        <a:pt x="3786" y="1065"/>
                        <a:pt x="3786" y="1065"/>
                        <a:pt x="3786" y="1065"/>
                      </a:cubicBezTo>
                      <a:cubicBezTo>
                        <a:pt x="3828" y="1089"/>
                        <a:pt x="3828" y="1129"/>
                        <a:pt x="3786" y="1153"/>
                      </a:cubicBezTo>
                      <a:cubicBezTo>
                        <a:pt x="1984" y="2193"/>
                        <a:pt x="1984" y="2193"/>
                        <a:pt x="1984" y="2193"/>
                      </a:cubicBezTo>
                      <a:cubicBezTo>
                        <a:pt x="1942" y="2218"/>
                        <a:pt x="1873" y="2218"/>
                        <a:pt x="1831" y="2193"/>
                      </a:cubicBezTo>
                      <a:cubicBezTo>
                        <a:pt x="42" y="1153"/>
                        <a:pt x="42" y="1153"/>
                        <a:pt x="42" y="1153"/>
                      </a:cubicBezTo>
                      <a:cubicBezTo>
                        <a:pt x="0" y="1129"/>
                        <a:pt x="0" y="1089"/>
                        <a:pt x="42" y="1065"/>
                      </a:cubicBezTo>
                      <a:lnTo>
                        <a:pt x="1843" y="25"/>
                      </a:lnTo>
                      <a:close/>
                    </a:path>
                  </a:pathLst>
                </a:custGeom>
                <a:solidFill>
                  <a:srgbClr val="0757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4" name="Group 116">
                <a:extLst>
                  <a:ext uri="{FF2B5EF4-FFF2-40B4-BE49-F238E27FC236}">
                    <a16:creationId xmlns:a16="http://schemas.microsoft.com/office/drawing/2014/main" id="{14EC572A-C14C-4F38-B1B3-CAACE77A25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81638" y="714375"/>
                <a:ext cx="788987" cy="1890713"/>
                <a:chOff x="5481638" y="714375"/>
                <a:chExt cx="788987" cy="1890713"/>
              </a:xfrm>
            </p:grpSpPr>
            <p:sp>
              <p:nvSpPr>
                <p:cNvPr id="445" name="Freeform 77">
                  <a:extLst>
                    <a:ext uri="{FF2B5EF4-FFF2-40B4-BE49-F238E27FC236}">
                      <a16:creationId xmlns:a16="http://schemas.microsoft.com/office/drawing/2014/main" id="{ECA6B5D1-E095-42DA-8ADA-85E225DC86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11838" y="2471738"/>
                  <a:ext cx="303213" cy="111125"/>
                </a:xfrm>
                <a:custGeom>
                  <a:avLst/>
                  <a:gdLst>
                    <a:gd name="T0" fmla="*/ 217680 w 670"/>
                    <a:gd name="T1" fmla="*/ 89442 h 246"/>
                    <a:gd name="T2" fmla="*/ 277417 w 670"/>
                    <a:gd name="T3" fmla="*/ 60532 h 246"/>
                    <a:gd name="T4" fmla="*/ 303213 w 670"/>
                    <a:gd name="T5" fmla="*/ 28911 h 246"/>
                    <a:gd name="T6" fmla="*/ 299140 w 670"/>
                    <a:gd name="T7" fmla="*/ 18521 h 246"/>
                    <a:gd name="T8" fmla="*/ 295972 w 670"/>
                    <a:gd name="T9" fmla="*/ 15359 h 246"/>
                    <a:gd name="T10" fmla="*/ 280133 w 670"/>
                    <a:gd name="T11" fmla="*/ 9035 h 246"/>
                    <a:gd name="T12" fmla="*/ 216322 w 670"/>
                    <a:gd name="T13" fmla="*/ 2259 h 246"/>
                    <a:gd name="T14" fmla="*/ 185096 w 670"/>
                    <a:gd name="T15" fmla="*/ 0 h 246"/>
                    <a:gd name="T16" fmla="*/ 153869 w 670"/>
                    <a:gd name="T17" fmla="*/ 1355 h 246"/>
                    <a:gd name="T18" fmla="*/ 18555 w 670"/>
                    <a:gd name="T19" fmla="*/ 37042 h 246"/>
                    <a:gd name="T20" fmla="*/ 5431 w 670"/>
                    <a:gd name="T21" fmla="*/ 58725 h 246"/>
                    <a:gd name="T22" fmla="*/ 0 w 670"/>
                    <a:gd name="T23" fmla="*/ 85377 h 246"/>
                    <a:gd name="T24" fmla="*/ 217680 w 670"/>
                    <a:gd name="T25" fmla="*/ 89442 h 24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70" h="246">
                      <a:moveTo>
                        <a:pt x="481" y="198"/>
                      </a:moveTo>
                      <a:cubicBezTo>
                        <a:pt x="528" y="184"/>
                        <a:pt x="574" y="164"/>
                        <a:pt x="613" y="134"/>
                      </a:cubicBezTo>
                      <a:cubicBezTo>
                        <a:pt x="637" y="115"/>
                        <a:pt x="656" y="91"/>
                        <a:pt x="670" y="64"/>
                      </a:cubicBezTo>
                      <a:cubicBezTo>
                        <a:pt x="669" y="56"/>
                        <a:pt x="666" y="48"/>
                        <a:pt x="661" y="41"/>
                      </a:cubicBezTo>
                      <a:cubicBezTo>
                        <a:pt x="658" y="39"/>
                        <a:pt x="656" y="36"/>
                        <a:pt x="654" y="34"/>
                      </a:cubicBezTo>
                      <a:cubicBezTo>
                        <a:pt x="644" y="26"/>
                        <a:pt x="631" y="23"/>
                        <a:pt x="619" y="20"/>
                      </a:cubicBezTo>
                      <a:cubicBezTo>
                        <a:pt x="572" y="9"/>
                        <a:pt x="526" y="7"/>
                        <a:pt x="478" y="5"/>
                      </a:cubicBezTo>
                      <a:cubicBezTo>
                        <a:pt x="455" y="4"/>
                        <a:pt x="432" y="0"/>
                        <a:pt x="409" y="0"/>
                      </a:cubicBezTo>
                      <a:cubicBezTo>
                        <a:pt x="386" y="0"/>
                        <a:pt x="363" y="3"/>
                        <a:pt x="340" y="3"/>
                      </a:cubicBezTo>
                      <a:cubicBezTo>
                        <a:pt x="237" y="14"/>
                        <a:pt x="133" y="35"/>
                        <a:pt x="41" y="82"/>
                      </a:cubicBezTo>
                      <a:cubicBezTo>
                        <a:pt x="24" y="91"/>
                        <a:pt x="17" y="111"/>
                        <a:pt x="12" y="130"/>
                      </a:cubicBezTo>
                      <a:cubicBezTo>
                        <a:pt x="7" y="149"/>
                        <a:pt x="3" y="169"/>
                        <a:pt x="0" y="189"/>
                      </a:cubicBezTo>
                      <a:cubicBezTo>
                        <a:pt x="154" y="242"/>
                        <a:pt x="325" y="246"/>
                        <a:pt x="481" y="198"/>
                      </a:cubicBezTo>
                      <a:close/>
                    </a:path>
                  </a:pathLst>
                </a:custGeom>
                <a:solidFill>
                  <a:srgbClr val="5859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 78">
                  <a:extLst>
                    <a:ext uri="{FF2B5EF4-FFF2-40B4-BE49-F238E27FC236}">
                      <a16:creationId xmlns:a16="http://schemas.microsoft.com/office/drawing/2014/main" id="{B2D012C3-3B7E-4926-8F73-87FCCEA03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08663" y="2500313"/>
                  <a:ext cx="309563" cy="104775"/>
                </a:xfrm>
                <a:custGeom>
                  <a:avLst/>
                  <a:gdLst>
                    <a:gd name="T0" fmla="*/ 281793 w 680"/>
                    <a:gd name="T1" fmla="*/ 31477 h 233"/>
                    <a:gd name="T2" fmla="*/ 221702 w 680"/>
                    <a:gd name="T3" fmla="*/ 60257 h 233"/>
                    <a:gd name="T4" fmla="*/ 2731 w 680"/>
                    <a:gd name="T5" fmla="*/ 56210 h 233"/>
                    <a:gd name="T6" fmla="*/ 2731 w 680"/>
                    <a:gd name="T7" fmla="*/ 57109 h 233"/>
                    <a:gd name="T8" fmla="*/ 0 w 680"/>
                    <a:gd name="T9" fmla="*/ 81841 h 233"/>
                    <a:gd name="T10" fmla="*/ 455 w 680"/>
                    <a:gd name="T11" fmla="*/ 84090 h 233"/>
                    <a:gd name="T12" fmla="*/ 1821 w 680"/>
                    <a:gd name="T13" fmla="*/ 85439 h 233"/>
                    <a:gd name="T14" fmla="*/ 45524 w 680"/>
                    <a:gd name="T15" fmla="*/ 102077 h 233"/>
                    <a:gd name="T16" fmla="*/ 93324 w 680"/>
                    <a:gd name="T17" fmla="*/ 104775 h 233"/>
                    <a:gd name="T18" fmla="*/ 93324 w 680"/>
                    <a:gd name="T19" fmla="*/ 96231 h 233"/>
                    <a:gd name="T20" fmla="*/ 93779 w 680"/>
                    <a:gd name="T21" fmla="*/ 83190 h 233"/>
                    <a:gd name="T22" fmla="*/ 113810 w 680"/>
                    <a:gd name="T23" fmla="*/ 82741 h 233"/>
                    <a:gd name="T24" fmla="*/ 138848 w 680"/>
                    <a:gd name="T25" fmla="*/ 83190 h 233"/>
                    <a:gd name="T26" fmla="*/ 237635 w 680"/>
                    <a:gd name="T27" fmla="*/ 69250 h 233"/>
                    <a:gd name="T28" fmla="*/ 300458 w 680"/>
                    <a:gd name="T29" fmla="*/ 28779 h 233"/>
                    <a:gd name="T30" fmla="*/ 308653 w 680"/>
                    <a:gd name="T31" fmla="*/ 3597 h 233"/>
                    <a:gd name="T32" fmla="*/ 307742 w 680"/>
                    <a:gd name="T33" fmla="*/ 0 h 233"/>
                    <a:gd name="T34" fmla="*/ 281793 w 680"/>
                    <a:gd name="T35" fmla="*/ 31477 h 23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680" h="233">
                      <a:moveTo>
                        <a:pt x="619" y="70"/>
                      </a:moveTo>
                      <a:cubicBezTo>
                        <a:pt x="580" y="100"/>
                        <a:pt x="534" y="120"/>
                        <a:pt x="487" y="134"/>
                      </a:cubicBezTo>
                      <a:cubicBezTo>
                        <a:pt x="331" y="182"/>
                        <a:pt x="160" y="178"/>
                        <a:pt x="6" y="125"/>
                      </a:cubicBezTo>
                      <a:cubicBezTo>
                        <a:pt x="6" y="126"/>
                        <a:pt x="6" y="127"/>
                        <a:pt x="6" y="127"/>
                      </a:cubicBezTo>
                      <a:cubicBezTo>
                        <a:pt x="3" y="145"/>
                        <a:pt x="1" y="163"/>
                        <a:pt x="0" y="182"/>
                      </a:cubicBezTo>
                      <a:cubicBezTo>
                        <a:pt x="0" y="184"/>
                        <a:pt x="0" y="186"/>
                        <a:pt x="1" y="187"/>
                      </a:cubicBezTo>
                      <a:cubicBezTo>
                        <a:pt x="1" y="188"/>
                        <a:pt x="3" y="189"/>
                        <a:pt x="4" y="190"/>
                      </a:cubicBezTo>
                      <a:cubicBezTo>
                        <a:pt x="32" y="211"/>
                        <a:pt x="66" y="222"/>
                        <a:pt x="100" y="227"/>
                      </a:cubicBezTo>
                      <a:cubicBezTo>
                        <a:pt x="135" y="233"/>
                        <a:pt x="170" y="233"/>
                        <a:pt x="205" y="233"/>
                      </a:cubicBezTo>
                      <a:cubicBezTo>
                        <a:pt x="205" y="226"/>
                        <a:pt x="205" y="220"/>
                        <a:pt x="205" y="214"/>
                      </a:cubicBezTo>
                      <a:cubicBezTo>
                        <a:pt x="205" y="207"/>
                        <a:pt x="202" y="191"/>
                        <a:pt x="206" y="185"/>
                      </a:cubicBezTo>
                      <a:cubicBezTo>
                        <a:pt x="210" y="176"/>
                        <a:pt x="240" y="184"/>
                        <a:pt x="250" y="184"/>
                      </a:cubicBezTo>
                      <a:cubicBezTo>
                        <a:pt x="269" y="185"/>
                        <a:pt x="287" y="186"/>
                        <a:pt x="305" y="185"/>
                      </a:cubicBezTo>
                      <a:cubicBezTo>
                        <a:pt x="379" y="185"/>
                        <a:pt x="452" y="174"/>
                        <a:pt x="522" y="154"/>
                      </a:cubicBezTo>
                      <a:cubicBezTo>
                        <a:pt x="578" y="138"/>
                        <a:pt x="624" y="111"/>
                        <a:pt x="660" y="64"/>
                      </a:cubicBezTo>
                      <a:cubicBezTo>
                        <a:pt x="672" y="48"/>
                        <a:pt x="680" y="28"/>
                        <a:pt x="678" y="8"/>
                      </a:cubicBezTo>
                      <a:cubicBezTo>
                        <a:pt x="678" y="5"/>
                        <a:pt x="677" y="3"/>
                        <a:pt x="676" y="0"/>
                      </a:cubicBezTo>
                      <a:cubicBezTo>
                        <a:pt x="662" y="27"/>
                        <a:pt x="643" y="51"/>
                        <a:pt x="619" y="7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 79">
                  <a:extLst>
                    <a:ext uri="{FF2B5EF4-FFF2-40B4-BE49-F238E27FC236}">
                      <a16:creationId xmlns:a16="http://schemas.microsoft.com/office/drawing/2014/main" id="{CE5FEE3E-1D70-4B12-A176-AC2D6C3E4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89588" y="2319338"/>
                  <a:ext cx="150813" cy="111125"/>
                </a:xfrm>
                <a:custGeom>
                  <a:avLst/>
                  <a:gdLst>
                    <a:gd name="T0" fmla="*/ 104933 w 332"/>
                    <a:gd name="T1" fmla="*/ 46980 h 246"/>
                    <a:gd name="T2" fmla="*/ 96302 w 332"/>
                    <a:gd name="T3" fmla="*/ 58725 h 246"/>
                    <a:gd name="T4" fmla="*/ 58599 w 332"/>
                    <a:gd name="T5" fmla="*/ 79052 h 246"/>
                    <a:gd name="T6" fmla="*/ 46788 w 332"/>
                    <a:gd name="T7" fmla="*/ 81311 h 246"/>
                    <a:gd name="T8" fmla="*/ 2271 w 332"/>
                    <a:gd name="T9" fmla="*/ 61887 h 246"/>
                    <a:gd name="T10" fmla="*/ 1363 w 332"/>
                    <a:gd name="T11" fmla="*/ 61435 h 246"/>
                    <a:gd name="T12" fmla="*/ 454 w 332"/>
                    <a:gd name="T13" fmla="*/ 74535 h 246"/>
                    <a:gd name="T14" fmla="*/ 909 w 332"/>
                    <a:gd name="T15" fmla="*/ 86280 h 246"/>
                    <a:gd name="T16" fmla="*/ 18170 w 332"/>
                    <a:gd name="T17" fmla="*/ 106608 h 246"/>
                    <a:gd name="T18" fmla="*/ 45426 w 332"/>
                    <a:gd name="T19" fmla="*/ 110222 h 246"/>
                    <a:gd name="T20" fmla="*/ 77678 w 332"/>
                    <a:gd name="T21" fmla="*/ 100735 h 246"/>
                    <a:gd name="T22" fmla="*/ 88580 w 332"/>
                    <a:gd name="T23" fmla="*/ 91701 h 246"/>
                    <a:gd name="T24" fmla="*/ 93122 w 332"/>
                    <a:gd name="T25" fmla="*/ 77697 h 246"/>
                    <a:gd name="T26" fmla="*/ 112201 w 332"/>
                    <a:gd name="T27" fmla="*/ 52852 h 246"/>
                    <a:gd name="T28" fmla="*/ 135823 w 332"/>
                    <a:gd name="T29" fmla="*/ 32073 h 246"/>
                    <a:gd name="T30" fmla="*/ 150813 w 332"/>
                    <a:gd name="T31" fmla="*/ 0 h 246"/>
                    <a:gd name="T32" fmla="*/ 137185 w 332"/>
                    <a:gd name="T33" fmla="*/ 11293 h 246"/>
                    <a:gd name="T34" fmla="*/ 104933 w 332"/>
                    <a:gd name="T35" fmla="*/ 46980 h 24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32" h="246">
                      <a:moveTo>
                        <a:pt x="231" y="104"/>
                      </a:moveTo>
                      <a:cubicBezTo>
                        <a:pt x="225" y="113"/>
                        <a:pt x="219" y="122"/>
                        <a:pt x="212" y="130"/>
                      </a:cubicBezTo>
                      <a:cubicBezTo>
                        <a:pt x="191" y="155"/>
                        <a:pt x="160" y="168"/>
                        <a:pt x="129" y="175"/>
                      </a:cubicBezTo>
                      <a:cubicBezTo>
                        <a:pt x="120" y="177"/>
                        <a:pt x="112" y="179"/>
                        <a:pt x="103" y="180"/>
                      </a:cubicBezTo>
                      <a:cubicBezTo>
                        <a:pt x="66" y="183"/>
                        <a:pt x="28" y="166"/>
                        <a:pt x="5" y="137"/>
                      </a:cubicBezTo>
                      <a:cubicBezTo>
                        <a:pt x="4" y="137"/>
                        <a:pt x="4" y="136"/>
                        <a:pt x="3" y="136"/>
                      </a:cubicBezTo>
                      <a:cubicBezTo>
                        <a:pt x="2" y="146"/>
                        <a:pt x="1" y="155"/>
                        <a:pt x="1" y="165"/>
                      </a:cubicBezTo>
                      <a:cubicBezTo>
                        <a:pt x="0" y="174"/>
                        <a:pt x="0" y="182"/>
                        <a:pt x="2" y="191"/>
                      </a:cubicBezTo>
                      <a:cubicBezTo>
                        <a:pt x="6" y="211"/>
                        <a:pt x="22" y="227"/>
                        <a:pt x="40" y="236"/>
                      </a:cubicBezTo>
                      <a:cubicBezTo>
                        <a:pt x="59" y="244"/>
                        <a:pt x="80" y="246"/>
                        <a:pt x="100" y="244"/>
                      </a:cubicBezTo>
                      <a:cubicBezTo>
                        <a:pt x="125" y="242"/>
                        <a:pt x="149" y="235"/>
                        <a:pt x="171" y="223"/>
                      </a:cubicBezTo>
                      <a:cubicBezTo>
                        <a:pt x="181" y="218"/>
                        <a:pt x="190" y="212"/>
                        <a:pt x="195" y="203"/>
                      </a:cubicBezTo>
                      <a:cubicBezTo>
                        <a:pt x="201" y="194"/>
                        <a:pt x="202" y="182"/>
                        <a:pt x="205" y="172"/>
                      </a:cubicBezTo>
                      <a:cubicBezTo>
                        <a:pt x="213" y="150"/>
                        <a:pt x="230" y="132"/>
                        <a:pt x="247" y="117"/>
                      </a:cubicBezTo>
                      <a:cubicBezTo>
                        <a:pt x="265" y="102"/>
                        <a:pt x="284" y="89"/>
                        <a:pt x="299" y="71"/>
                      </a:cubicBezTo>
                      <a:cubicBezTo>
                        <a:pt x="315" y="50"/>
                        <a:pt x="325" y="26"/>
                        <a:pt x="332" y="0"/>
                      </a:cubicBezTo>
                      <a:cubicBezTo>
                        <a:pt x="322" y="9"/>
                        <a:pt x="311" y="17"/>
                        <a:pt x="302" y="25"/>
                      </a:cubicBezTo>
                      <a:cubicBezTo>
                        <a:pt x="275" y="48"/>
                        <a:pt x="251" y="75"/>
                        <a:pt x="231" y="104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Freeform 80">
                  <a:extLst>
                    <a:ext uri="{FF2B5EF4-FFF2-40B4-BE49-F238E27FC236}">
                      <a16:creationId xmlns:a16="http://schemas.microsoft.com/office/drawing/2014/main" id="{22C572BE-B054-446F-9B28-3D327E3D3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91175" y="2236788"/>
                  <a:ext cx="155575" cy="165100"/>
                </a:xfrm>
                <a:custGeom>
                  <a:avLst/>
                  <a:gdLst>
                    <a:gd name="T0" fmla="*/ 152418 w 345"/>
                    <a:gd name="T1" fmla="*/ 41389 h 363"/>
                    <a:gd name="T2" fmla="*/ 143851 w 345"/>
                    <a:gd name="T3" fmla="*/ 25015 h 363"/>
                    <a:gd name="T4" fmla="*/ 128969 w 345"/>
                    <a:gd name="T5" fmla="*/ 6822 h 363"/>
                    <a:gd name="T6" fmla="*/ 106422 w 345"/>
                    <a:gd name="T7" fmla="*/ 3639 h 363"/>
                    <a:gd name="T8" fmla="*/ 98756 w 345"/>
                    <a:gd name="T9" fmla="*/ 9096 h 363"/>
                    <a:gd name="T10" fmla="*/ 59073 w 345"/>
                    <a:gd name="T11" fmla="*/ 45937 h 363"/>
                    <a:gd name="T12" fmla="*/ 37879 w 345"/>
                    <a:gd name="T13" fmla="*/ 67768 h 363"/>
                    <a:gd name="T14" fmla="*/ 29311 w 345"/>
                    <a:gd name="T15" fmla="*/ 79139 h 363"/>
                    <a:gd name="T16" fmla="*/ 17136 w 345"/>
                    <a:gd name="T17" fmla="*/ 96877 h 363"/>
                    <a:gd name="T18" fmla="*/ 6313 w 345"/>
                    <a:gd name="T19" fmla="*/ 115070 h 363"/>
                    <a:gd name="T20" fmla="*/ 2706 w 345"/>
                    <a:gd name="T21" fmla="*/ 128260 h 363"/>
                    <a:gd name="T22" fmla="*/ 0 w 345"/>
                    <a:gd name="T23" fmla="*/ 143723 h 363"/>
                    <a:gd name="T24" fmla="*/ 902 w 345"/>
                    <a:gd name="T25" fmla="*/ 144178 h 363"/>
                    <a:gd name="T26" fmla="*/ 45094 w 345"/>
                    <a:gd name="T27" fmla="*/ 163736 h 363"/>
                    <a:gd name="T28" fmla="*/ 56819 w 345"/>
                    <a:gd name="T29" fmla="*/ 161461 h 363"/>
                    <a:gd name="T30" fmla="*/ 94247 w 345"/>
                    <a:gd name="T31" fmla="*/ 140994 h 363"/>
                    <a:gd name="T32" fmla="*/ 102815 w 345"/>
                    <a:gd name="T33" fmla="*/ 129169 h 363"/>
                    <a:gd name="T34" fmla="*/ 134832 w 345"/>
                    <a:gd name="T35" fmla="*/ 93238 h 363"/>
                    <a:gd name="T36" fmla="*/ 148360 w 345"/>
                    <a:gd name="T37" fmla="*/ 81868 h 363"/>
                    <a:gd name="T38" fmla="*/ 150615 w 345"/>
                    <a:gd name="T39" fmla="*/ 73226 h 363"/>
                    <a:gd name="T40" fmla="*/ 152418 w 345"/>
                    <a:gd name="T41" fmla="*/ 41389 h 36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45" h="363">
                      <a:moveTo>
                        <a:pt x="338" y="91"/>
                      </a:moveTo>
                      <a:cubicBezTo>
                        <a:pt x="335" y="78"/>
                        <a:pt x="327" y="66"/>
                        <a:pt x="319" y="55"/>
                      </a:cubicBezTo>
                      <a:cubicBezTo>
                        <a:pt x="310" y="40"/>
                        <a:pt x="300" y="25"/>
                        <a:pt x="286" y="15"/>
                      </a:cubicBezTo>
                      <a:cubicBezTo>
                        <a:pt x="271" y="5"/>
                        <a:pt x="252" y="0"/>
                        <a:pt x="236" y="8"/>
                      </a:cubicBezTo>
                      <a:cubicBezTo>
                        <a:pt x="230" y="11"/>
                        <a:pt x="224" y="16"/>
                        <a:pt x="219" y="20"/>
                      </a:cubicBezTo>
                      <a:cubicBezTo>
                        <a:pt x="190" y="47"/>
                        <a:pt x="161" y="74"/>
                        <a:pt x="131" y="101"/>
                      </a:cubicBezTo>
                      <a:cubicBezTo>
                        <a:pt x="115" y="116"/>
                        <a:pt x="98" y="131"/>
                        <a:pt x="84" y="149"/>
                      </a:cubicBezTo>
                      <a:cubicBezTo>
                        <a:pt x="77" y="157"/>
                        <a:pt x="71" y="165"/>
                        <a:pt x="65" y="174"/>
                      </a:cubicBezTo>
                      <a:cubicBezTo>
                        <a:pt x="56" y="187"/>
                        <a:pt x="47" y="200"/>
                        <a:pt x="38" y="213"/>
                      </a:cubicBezTo>
                      <a:cubicBezTo>
                        <a:pt x="29" y="226"/>
                        <a:pt x="20" y="239"/>
                        <a:pt x="14" y="253"/>
                      </a:cubicBezTo>
                      <a:cubicBezTo>
                        <a:pt x="10" y="262"/>
                        <a:pt x="8" y="272"/>
                        <a:pt x="6" y="282"/>
                      </a:cubicBezTo>
                      <a:cubicBezTo>
                        <a:pt x="3" y="293"/>
                        <a:pt x="2" y="305"/>
                        <a:pt x="0" y="316"/>
                      </a:cubicBezTo>
                      <a:cubicBezTo>
                        <a:pt x="1" y="316"/>
                        <a:pt x="1" y="317"/>
                        <a:pt x="2" y="317"/>
                      </a:cubicBezTo>
                      <a:cubicBezTo>
                        <a:pt x="25" y="346"/>
                        <a:pt x="63" y="363"/>
                        <a:pt x="100" y="360"/>
                      </a:cubicBezTo>
                      <a:cubicBezTo>
                        <a:pt x="109" y="359"/>
                        <a:pt x="117" y="357"/>
                        <a:pt x="126" y="355"/>
                      </a:cubicBezTo>
                      <a:cubicBezTo>
                        <a:pt x="157" y="348"/>
                        <a:pt x="188" y="335"/>
                        <a:pt x="209" y="310"/>
                      </a:cubicBezTo>
                      <a:cubicBezTo>
                        <a:pt x="216" y="302"/>
                        <a:pt x="222" y="293"/>
                        <a:pt x="228" y="284"/>
                      </a:cubicBezTo>
                      <a:cubicBezTo>
                        <a:pt x="248" y="255"/>
                        <a:pt x="272" y="228"/>
                        <a:pt x="299" y="205"/>
                      </a:cubicBezTo>
                      <a:cubicBezTo>
                        <a:pt x="308" y="197"/>
                        <a:pt x="319" y="189"/>
                        <a:pt x="329" y="180"/>
                      </a:cubicBezTo>
                      <a:cubicBezTo>
                        <a:pt x="331" y="174"/>
                        <a:pt x="332" y="167"/>
                        <a:pt x="334" y="161"/>
                      </a:cubicBezTo>
                      <a:cubicBezTo>
                        <a:pt x="340" y="138"/>
                        <a:pt x="345" y="114"/>
                        <a:pt x="338" y="91"/>
                      </a:cubicBezTo>
                      <a:close/>
                    </a:path>
                  </a:pathLst>
                </a:custGeom>
                <a:solidFill>
                  <a:srgbClr val="5859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 81">
                  <a:extLst>
                    <a:ext uri="{FF2B5EF4-FFF2-40B4-BE49-F238E27FC236}">
                      <a16:creationId xmlns:a16="http://schemas.microsoft.com/office/drawing/2014/main" id="{D4486D7C-E4F2-4684-8C57-CCB170F660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91175" y="1752600"/>
                  <a:ext cx="219075" cy="622300"/>
                </a:xfrm>
                <a:custGeom>
                  <a:avLst/>
                  <a:gdLst>
                    <a:gd name="T0" fmla="*/ 52053 w 484"/>
                    <a:gd name="T1" fmla="*/ 0 h 1372"/>
                    <a:gd name="T2" fmla="*/ 54316 w 484"/>
                    <a:gd name="T3" fmla="*/ 55336 h 1372"/>
                    <a:gd name="T4" fmla="*/ 55674 w 484"/>
                    <a:gd name="T5" fmla="*/ 162379 h 1372"/>
                    <a:gd name="T6" fmla="*/ 58390 w 484"/>
                    <a:gd name="T7" fmla="*/ 183696 h 1372"/>
                    <a:gd name="T8" fmla="*/ 50695 w 484"/>
                    <a:gd name="T9" fmla="*/ 197757 h 1372"/>
                    <a:gd name="T10" fmla="*/ 15842 w 484"/>
                    <a:gd name="T11" fmla="*/ 278946 h 1372"/>
                    <a:gd name="T12" fmla="*/ 9053 w 484"/>
                    <a:gd name="T13" fmla="*/ 340632 h 1372"/>
                    <a:gd name="T14" fmla="*/ 453 w 484"/>
                    <a:gd name="T15" fmla="*/ 578757 h 1372"/>
                    <a:gd name="T16" fmla="*/ 1811 w 484"/>
                    <a:gd name="T17" fmla="*/ 596446 h 1372"/>
                    <a:gd name="T18" fmla="*/ 45263 w 484"/>
                    <a:gd name="T19" fmla="*/ 618671 h 1372"/>
                    <a:gd name="T20" fmla="*/ 86906 w 484"/>
                    <a:gd name="T21" fmla="*/ 586468 h 1372"/>
                    <a:gd name="T22" fmla="*/ 109085 w 484"/>
                    <a:gd name="T23" fmla="*/ 508000 h 1372"/>
                    <a:gd name="T24" fmla="*/ 130359 w 484"/>
                    <a:gd name="T25" fmla="*/ 398236 h 1372"/>
                    <a:gd name="T26" fmla="*/ 145296 w 484"/>
                    <a:gd name="T27" fmla="*/ 352425 h 1372"/>
                    <a:gd name="T28" fmla="*/ 152990 w 484"/>
                    <a:gd name="T29" fmla="*/ 303439 h 1372"/>
                    <a:gd name="T30" fmla="*/ 216359 w 484"/>
                    <a:gd name="T31" fmla="*/ 66675 h 1372"/>
                    <a:gd name="T32" fmla="*/ 213191 w 484"/>
                    <a:gd name="T33" fmla="*/ 36286 h 1372"/>
                    <a:gd name="T34" fmla="*/ 188296 w 484"/>
                    <a:gd name="T35" fmla="*/ 22679 h 1372"/>
                    <a:gd name="T36" fmla="*/ 52053 w 484"/>
                    <a:gd name="T37" fmla="*/ 0 h 137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84" h="1372">
                      <a:moveTo>
                        <a:pt x="115" y="0"/>
                      </a:moveTo>
                      <a:cubicBezTo>
                        <a:pt x="134" y="37"/>
                        <a:pt x="126" y="81"/>
                        <a:pt x="120" y="122"/>
                      </a:cubicBezTo>
                      <a:cubicBezTo>
                        <a:pt x="108" y="201"/>
                        <a:pt x="103" y="282"/>
                        <a:pt x="123" y="358"/>
                      </a:cubicBezTo>
                      <a:cubicBezTo>
                        <a:pt x="127" y="374"/>
                        <a:pt x="132" y="390"/>
                        <a:pt x="129" y="405"/>
                      </a:cubicBezTo>
                      <a:cubicBezTo>
                        <a:pt x="126" y="417"/>
                        <a:pt x="119" y="426"/>
                        <a:pt x="112" y="436"/>
                      </a:cubicBezTo>
                      <a:cubicBezTo>
                        <a:pt x="75" y="490"/>
                        <a:pt x="49" y="551"/>
                        <a:pt x="35" y="615"/>
                      </a:cubicBezTo>
                      <a:cubicBezTo>
                        <a:pt x="26" y="660"/>
                        <a:pt x="23" y="705"/>
                        <a:pt x="20" y="751"/>
                      </a:cubicBezTo>
                      <a:cubicBezTo>
                        <a:pt x="8" y="926"/>
                        <a:pt x="2" y="1101"/>
                        <a:pt x="1" y="1276"/>
                      </a:cubicBezTo>
                      <a:cubicBezTo>
                        <a:pt x="0" y="1289"/>
                        <a:pt x="0" y="1303"/>
                        <a:pt x="4" y="1315"/>
                      </a:cubicBezTo>
                      <a:cubicBezTo>
                        <a:pt x="16" y="1353"/>
                        <a:pt x="62" y="1372"/>
                        <a:pt x="100" y="1364"/>
                      </a:cubicBezTo>
                      <a:cubicBezTo>
                        <a:pt x="139" y="1355"/>
                        <a:pt x="170" y="1326"/>
                        <a:pt x="192" y="1293"/>
                      </a:cubicBezTo>
                      <a:cubicBezTo>
                        <a:pt x="226" y="1242"/>
                        <a:pt x="243" y="1181"/>
                        <a:pt x="241" y="1120"/>
                      </a:cubicBezTo>
                      <a:cubicBezTo>
                        <a:pt x="238" y="1038"/>
                        <a:pt x="263" y="955"/>
                        <a:pt x="288" y="878"/>
                      </a:cubicBezTo>
                      <a:cubicBezTo>
                        <a:pt x="299" y="844"/>
                        <a:pt x="312" y="811"/>
                        <a:pt x="321" y="777"/>
                      </a:cubicBezTo>
                      <a:cubicBezTo>
                        <a:pt x="329" y="741"/>
                        <a:pt x="332" y="705"/>
                        <a:pt x="338" y="669"/>
                      </a:cubicBezTo>
                      <a:cubicBezTo>
                        <a:pt x="365" y="491"/>
                        <a:pt x="450" y="325"/>
                        <a:pt x="478" y="147"/>
                      </a:cubicBezTo>
                      <a:cubicBezTo>
                        <a:pt x="482" y="124"/>
                        <a:pt x="484" y="99"/>
                        <a:pt x="471" y="80"/>
                      </a:cubicBezTo>
                      <a:cubicBezTo>
                        <a:pt x="458" y="63"/>
                        <a:pt x="437" y="56"/>
                        <a:pt x="416" y="50"/>
                      </a:cubicBezTo>
                      <a:cubicBezTo>
                        <a:pt x="319" y="22"/>
                        <a:pt x="216" y="10"/>
                        <a:pt x="115" y="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 82">
                  <a:extLst>
                    <a:ext uri="{FF2B5EF4-FFF2-40B4-BE49-F238E27FC236}">
                      <a16:creationId xmlns:a16="http://schemas.microsoft.com/office/drawing/2014/main" id="{B2090F52-DEC9-49F8-BD28-B6C49A41F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3263" y="1692275"/>
                  <a:ext cx="244475" cy="828675"/>
                </a:xfrm>
                <a:custGeom>
                  <a:avLst/>
                  <a:gdLst>
                    <a:gd name="T0" fmla="*/ 2272 w 538"/>
                    <a:gd name="T1" fmla="*/ 81278 h 1825"/>
                    <a:gd name="T2" fmla="*/ 454 w 538"/>
                    <a:gd name="T3" fmla="*/ 124869 h 1825"/>
                    <a:gd name="T4" fmla="*/ 4090 w 538"/>
                    <a:gd name="T5" fmla="*/ 162557 h 1825"/>
                    <a:gd name="T6" fmla="*/ 49531 w 538"/>
                    <a:gd name="T7" fmla="*/ 347362 h 1825"/>
                    <a:gd name="T8" fmla="*/ 39988 w 538"/>
                    <a:gd name="T9" fmla="*/ 824588 h 1825"/>
                    <a:gd name="T10" fmla="*/ 122692 w 538"/>
                    <a:gd name="T11" fmla="*/ 823680 h 1825"/>
                    <a:gd name="T12" fmla="*/ 178585 w 538"/>
                    <a:gd name="T13" fmla="*/ 806426 h 1825"/>
                    <a:gd name="T14" fmla="*/ 186764 w 538"/>
                    <a:gd name="T15" fmla="*/ 785538 h 1825"/>
                    <a:gd name="T16" fmla="*/ 168588 w 538"/>
                    <a:gd name="T17" fmla="*/ 706531 h 1825"/>
                    <a:gd name="T18" fmla="*/ 208576 w 538"/>
                    <a:gd name="T19" fmla="*/ 355536 h 1825"/>
                    <a:gd name="T20" fmla="*/ 199942 w 538"/>
                    <a:gd name="T21" fmla="*/ 5903 h 1825"/>
                    <a:gd name="T22" fmla="*/ 182220 w 538"/>
                    <a:gd name="T23" fmla="*/ 0 h 1825"/>
                    <a:gd name="T24" fmla="*/ 51803 w 538"/>
                    <a:gd name="T25" fmla="*/ 36780 h 1825"/>
                    <a:gd name="T26" fmla="*/ 2272 w 538"/>
                    <a:gd name="T27" fmla="*/ 81278 h 182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538" h="1825">
                      <a:moveTo>
                        <a:pt x="5" y="179"/>
                      </a:moveTo>
                      <a:cubicBezTo>
                        <a:pt x="10" y="211"/>
                        <a:pt x="2" y="243"/>
                        <a:pt x="1" y="275"/>
                      </a:cubicBezTo>
                      <a:cubicBezTo>
                        <a:pt x="0" y="303"/>
                        <a:pt x="4" y="331"/>
                        <a:pt x="9" y="358"/>
                      </a:cubicBezTo>
                      <a:cubicBezTo>
                        <a:pt x="32" y="496"/>
                        <a:pt x="65" y="632"/>
                        <a:pt x="109" y="765"/>
                      </a:cubicBezTo>
                      <a:cubicBezTo>
                        <a:pt x="22" y="1104"/>
                        <a:pt x="76" y="1467"/>
                        <a:pt x="88" y="1816"/>
                      </a:cubicBezTo>
                      <a:cubicBezTo>
                        <a:pt x="149" y="1824"/>
                        <a:pt x="209" y="1825"/>
                        <a:pt x="270" y="1814"/>
                      </a:cubicBezTo>
                      <a:cubicBezTo>
                        <a:pt x="312" y="1807"/>
                        <a:pt x="353" y="1792"/>
                        <a:pt x="393" y="1776"/>
                      </a:cubicBezTo>
                      <a:cubicBezTo>
                        <a:pt x="411" y="1769"/>
                        <a:pt x="420" y="1748"/>
                        <a:pt x="411" y="1730"/>
                      </a:cubicBezTo>
                      <a:cubicBezTo>
                        <a:pt x="386" y="1677"/>
                        <a:pt x="377" y="1613"/>
                        <a:pt x="371" y="1556"/>
                      </a:cubicBezTo>
                      <a:cubicBezTo>
                        <a:pt x="343" y="1297"/>
                        <a:pt x="410" y="1039"/>
                        <a:pt x="459" y="783"/>
                      </a:cubicBezTo>
                      <a:cubicBezTo>
                        <a:pt x="508" y="527"/>
                        <a:pt x="538" y="254"/>
                        <a:pt x="440" y="13"/>
                      </a:cubicBezTo>
                      <a:cubicBezTo>
                        <a:pt x="424" y="8"/>
                        <a:pt x="417" y="5"/>
                        <a:pt x="401" y="0"/>
                      </a:cubicBezTo>
                      <a:cubicBezTo>
                        <a:pt x="318" y="51"/>
                        <a:pt x="206" y="40"/>
                        <a:pt x="114" y="81"/>
                      </a:cubicBezTo>
                      <a:cubicBezTo>
                        <a:pt x="72" y="100"/>
                        <a:pt x="24" y="137"/>
                        <a:pt x="5" y="179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Freeform 83">
                  <a:extLst>
                    <a:ext uri="{FF2B5EF4-FFF2-40B4-BE49-F238E27FC236}">
                      <a16:creationId xmlns:a16="http://schemas.microsoft.com/office/drawing/2014/main" id="{01483C93-4D30-4691-A1BE-9135C43727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4975" y="1022350"/>
                  <a:ext cx="517525" cy="790575"/>
                </a:xfrm>
                <a:custGeom>
                  <a:avLst/>
                  <a:gdLst>
                    <a:gd name="T0" fmla="*/ 155258 w 1140"/>
                    <a:gd name="T1" fmla="*/ 3171 h 1745"/>
                    <a:gd name="T2" fmla="*/ 64464 w 1140"/>
                    <a:gd name="T3" fmla="*/ 11779 h 1745"/>
                    <a:gd name="T4" fmla="*/ 40857 w 1140"/>
                    <a:gd name="T5" fmla="*/ 24465 h 1745"/>
                    <a:gd name="T6" fmla="*/ 21337 w 1140"/>
                    <a:gd name="T7" fmla="*/ 40322 h 1745"/>
                    <a:gd name="T8" fmla="*/ 0 w 1140"/>
                    <a:gd name="T9" fmla="*/ 101031 h 1745"/>
                    <a:gd name="T10" fmla="*/ 10441 w 1140"/>
                    <a:gd name="T11" fmla="*/ 165817 h 1745"/>
                    <a:gd name="T12" fmla="*/ 38133 w 1140"/>
                    <a:gd name="T13" fmla="*/ 281345 h 1745"/>
                    <a:gd name="T14" fmla="*/ 57200 w 1140"/>
                    <a:gd name="T15" fmla="*/ 350662 h 1745"/>
                    <a:gd name="T16" fmla="*/ 65826 w 1140"/>
                    <a:gd name="T17" fmla="*/ 379657 h 1745"/>
                    <a:gd name="T18" fmla="*/ 77629 w 1140"/>
                    <a:gd name="T19" fmla="*/ 424962 h 1745"/>
                    <a:gd name="T20" fmla="*/ 93518 w 1140"/>
                    <a:gd name="T21" fmla="*/ 525993 h 1745"/>
                    <a:gd name="T22" fmla="*/ 98511 w 1140"/>
                    <a:gd name="T23" fmla="*/ 593498 h 1745"/>
                    <a:gd name="T24" fmla="*/ 83984 w 1140"/>
                    <a:gd name="T25" fmla="*/ 693622 h 1745"/>
                    <a:gd name="T26" fmla="*/ 102597 w 1140"/>
                    <a:gd name="T27" fmla="*/ 723523 h 1745"/>
                    <a:gd name="T28" fmla="*/ 282369 w 1140"/>
                    <a:gd name="T29" fmla="*/ 767469 h 1745"/>
                    <a:gd name="T30" fmla="*/ 366353 w 1140"/>
                    <a:gd name="T31" fmla="*/ 723523 h 1745"/>
                    <a:gd name="T32" fmla="*/ 482569 w 1140"/>
                    <a:gd name="T33" fmla="*/ 697699 h 1745"/>
                    <a:gd name="T34" fmla="*/ 501182 w 1140"/>
                    <a:gd name="T35" fmla="*/ 696793 h 1745"/>
                    <a:gd name="T36" fmla="*/ 514801 w 1140"/>
                    <a:gd name="T37" fmla="*/ 685467 h 1745"/>
                    <a:gd name="T38" fmla="*/ 507538 w 1140"/>
                    <a:gd name="T39" fmla="*/ 663268 h 1745"/>
                    <a:gd name="T40" fmla="*/ 490741 w 1140"/>
                    <a:gd name="T41" fmla="*/ 645598 h 1745"/>
                    <a:gd name="T42" fmla="*/ 453061 w 1140"/>
                    <a:gd name="T43" fmla="*/ 500622 h 1745"/>
                    <a:gd name="T44" fmla="*/ 449884 w 1140"/>
                    <a:gd name="T45" fmla="*/ 444897 h 1745"/>
                    <a:gd name="T46" fmla="*/ 439896 w 1140"/>
                    <a:gd name="T47" fmla="*/ 394155 h 1745"/>
                    <a:gd name="T48" fmla="*/ 452607 w 1140"/>
                    <a:gd name="T49" fmla="*/ 159927 h 1745"/>
                    <a:gd name="T50" fmla="*/ 439442 w 1140"/>
                    <a:gd name="T51" fmla="*/ 79284 h 1745"/>
                    <a:gd name="T52" fmla="*/ 419468 w 1140"/>
                    <a:gd name="T53" fmla="*/ 46664 h 1745"/>
                    <a:gd name="T54" fmla="*/ 383150 w 1140"/>
                    <a:gd name="T55" fmla="*/ 33526 h 1745"/>
                    <a:gd name="T56" fmla="*/ 337299 w 1140"/>
                    <a:gd name="T57" fmla="*/ 25824 h 1745"/>
                    <a:gd name="T58" fmla="*/ 312785 w 1140"/>
                    <a:gd name="T59" fmla="*/ 20840 h 1745"/>
                    <a:gd name="T60" fmla="*/ 244235 w 1140"/>
                    <a:gd name="T61" fmla="*/ 6343 h 1745"/>
                    <a:gd name="T62" fmla="*/ 155258 w 1140"/>
                    <a:gd name="T63" fmla="*/ 3171 h 174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140" h="1745">
                      <a:moveTo>
                        <a:pt x="342" y="7"/>
                      </a:moveTo>
                      <a:cubicBezTo>
                        <a:pt x="275" y="1"/>
                        <a:pt x="205" y="0"/>
                        <a:pt x="142" y="26"/>
                      </a:cubicBezTo>
                      <a:cubicBezTo>
                        <a:pt x="124" y="34"/>
                        <a:pt x="107" y="44"/>
                        <a:pt x="90" y="54"/>
                      </a:cubicBezTo>
                      <a:cubicBezTo>
                        <a:pt x="75" y="65"/>
                        <a:pt x="60" y="76"/>
                        <a:pt x="47" y="89"/>
                      </a:cubicBezTo>
                      <a:cubicBezTo>
                        <a:pt x="14" y="125"/>
                        <a:pt x="1" y="175"/>
                        <a:pt x="0" y="223"/>
                      </a:cubicBezTo>
                      <a:cubicBezTo>
                        <a:pt x="0" y="271"/>
                        <a:pt x="11" y="319"/>
                        <a:pt x="23" y="366"/>
                      </a:cubicBezTo>
                      <a:cubicBezTo>
                        <a:pt x="44" y="451"/>
                        <a:pt x="62" y="537"/>
                        <a:pt x="84" y="621"/>
                      </a:cubicBezTo>
                      <a:cubicBezTo>
                        <a:pt x="98" y="673"/>
                        <a:pt x="112" y="723"/>
                        <a:pt x="126" y="774"/>
                      </a:cubicBezTo>
                      <a:cubicBezTo>
                        <a:pt x="132" y="796"/>
                        <a:pt x="138" y="817"/>
                        <a:pt x="145" y="838"/>
                      </a:cubicBezTo>
                      <a:cubicBezTo>
                        <a:pt x="154" y="872"/>
                        <a:pt x="163" y="905"/>
                        <a:pt x="171" y="938"/>
                      </a:cubicBezTo>
                      <a:cubicBezTo>
                        <a:pt x="188" y="1012"/>
                        <a:pt x="197" y="1086"/>
                        <a:pt x="206" y="1161"/>
                      </a:cubicBezTo>
                      <a:cubicBezTo>
                        <a:pt x="212" y="1210"/>
                        <a:pt x="218" y="1260"/>
                        <a:pt x="217" y="1310"/>
                      </a:cubicBezTo>
                      <a:cubicBezTo>
                        <a:pt x="216" y="1384"/>
                        <a:pt x="200" y="1458"/>
                        <a:pt x="185" y="1531"/>
                      </a:cubicBezTo>
                      <a:cubicBezTo>
                        <a:pt x="195" y="1553"/>
                        <a:pt x="210" y="1579"/>
                        <a:pt x="226" y="1597"/>
                      </a:cubicBezTo>
                      <a:cubicBezTo>
                        <a:pt x="323" y="1705"/>
                        <a:pt x="487" y="1745"/>
                        <a:pt x="622" y="1694"/>
                      </a:cubicBezTo>
                      <a:cubicBezTo>
                        <a:pt x="688" y="1670"/>
                        <a:pt x="744" y="1627"/>
                        <a:pt x="807" y="1597"/>
                      </a:cubicBezTo>
                      <a:cubicBezTo>
                        <a:pt x="886" y="1558"/>
                        <a:pt x="975" y="1538"/>
                        <a:pt x="1063" y="1540"/>
                      </a:cubicBezTo>
                      <a:cubicBezTo>
                        <a:pt x="1077" y="1540"/>
                        <a:pt x="1091" y="1541"/>
                        <a:pt x="1104" y="1538"/>
                      </a:cubicBezTo>
                      <a:cubicBezTo>
                        <a:pt x="1117" y="1534"/>
                        <a:pt x="1129" y="1526"/>
                        <a:pt x="1134" y="1513"/>
                      </a:cubicBezTo>
                      <a:cubicBezTo>
                        <a:pt x="1140" y="1496"/>
                        <a:pt x="1131" y="1477"/>
                        <a:pt x="1118" y="1464"/>
                      </a:cubicBezTo>
                      <a:cubicBezTo>
                        <a:pt x="1106" y="1451"/>
                        <a:pt x="1090" y="1440"/>
                        <a:pt x="1081" y="1425"/>
                      </a:cubicBezTo>
                      <a:cubicBezTo>
                        <a:pt x="1021" y="1327"/>
                        <a:pt x="1003" y="1219"/>
                        <a:pt x="998" y="1105"/>
                      </a:cubicBezTo>
                      <a:cubicBezTo>
                        <a:pt x="996" y="1064"/>
                        <a:pt x="996" y="1023"/>
                        <a:pt x="991" y="982"/>
                      </a:cubicBezTo>
                      <a:cubicBezTo>
                        <a:pt x="986" y="944"/>
                        <a:pt x="976" y="908"/>
                        <a:pt x="969" y="870"/>
                      </a:cubicBezTo>
                      <a:cubicBezTo>
                        <a:pt x="941" y="700"/>
                        <a:pt x="993" y="526"/>
                        <a:pt x="997" y="353"/>
                      </a:cubicBezTo>
                      <a:cubicBezTo>
                        <a:pt x="999" y="293"/>
                        <a:pt x="993" y="230"/>
                        <a:pt x="968" y="175"/>
                      </a:cubicBezTo>
                      <a:cubicBezTo>
                        <a:pt x="958" y="151"/>
                        <a:pt x="943" y="121"/>
                        <a:pt x="924" y="103"/>
                      </a:cubicBezTo>
                      <a:cubicBezTo>
                        <a:pt x="904" y="84"/>
                        <a:pt x="871" y="78"/>
                        <a:pt x="844" y="74"/>
                      </a:cubicBezTo>
                      <a:cubicBezTo>
                        <a:pt x="810" y="68"/>
                        <a:pt x="776" y="63"/>
                        <a:pt x="743" y="57"/>
                      </a:cubicBezTo>
                      <a:cubicBezTo>
                        <a:pt x="725" y="54"/>
                        <a:pt x="707" y="51"/>
                        <a:pt x="689" y="46"/>
                      </a:cubicBezTo>
                      <a:cubicBezTo>
                        <a:pt x="636" y="30"/>
                        <a:pt x="595" y="7"/>
                        <a:pt x="538" y="14"/>
                      </a:cubicBezTo>
                      <a:cubicBezTo>
                        <a:pt x="472" y="21"/>
                        <a:pt x="408" y="13"/>
                        <a:pt x="342" y="7"/>
                      </a:cubicBezTo>
                      <a:close/>
                    </a:path>
                  </a:pathLst>
                </a:custGeom>
                <a:solidFill>
                  <a:srgbClr val="5859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Freeform 84">
                  <a:extLst>
                    <a:ext uri="{FF2B5EF4-FFF2-40B4-BE49-F238E27FC236}">
                      <a16:creationId xmlns:a16="http://schemas.microsoft.com/office/drawing/2014/main" id="{878FC471-B7D4-407F-841A-CD4E029EF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8963" y="968375"/>
                  <a:ext cx="134938" cy="36513"/>
                </a:xfrm>
                <a:custGeom>
                  <a:avLst/>
                  <a:gdLst>
                    <a:gd name="T0" fmla="*/ 0 w 298"/>
                    <a:gd name="T1" fmla="*/ 24646 h 80"/>
                    <a:gd name="T2" fmla="*/ 134938 w 298"/>
                    <a:gd name="T3" fmla="*/ 36513 h 80"/>
                    <a:gd name="T4" fmla="*/ 131768 w 298"/>
                    <a:gd name="T5" fmla="*/ 31036 h 80"/>
                    <a:gd name="T6" fmla="*/ 126787 w 298"/>
                    <a:gd name="T7" fmla="*/ 21908 h 80"/>
                    <a:gd name="T8" fmla="*/ 124523 w 298"/>
                    <a:gd name="T9" fmla="*/ 13236 h 80"/>
                    <a:gd name="T10" fmla="*/ 0 w 298"/>
                    <a:gd name="T11" fmla="*/ 913 h 80"/>
                    <a:gd name="T12" fmla="*/ 0 w 298"/>
                    <a:gd name="T13" fmla="*/ 24646 h 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98" h="80">
                      <a:moveTo>
                        <a:pt x="0" y="54"/>
                      </a:moveTo>
                      <a:cubicBezTo>
                        <a:pt x="99" y="54"/>
                        <a:pt x="203" y="56"/>
                        <a:pt x="298" y="80"/>
                      </a:cubicBezTo>
                      <a:cubicBezTo>
                        <a:pt x="296" y="76"/>
                        <a:pt x="293" y="72"/>
                        <a:pt x="291" y="68"/>
                      </a:cubicBezTo>
                      <a:cubicBezTo>
                        <a:pt x="287" y="61"/>
                        <a:pt x="283" y="55"/>
                        <a:pt x="280" y="48"/>
                      </a:cubicBezTo>
                      <a:cubicBezTo>
                        <a:pt x="277" y="42"/>
                        <a:pt x="276" y="35"/>
                        <a:pt x="275" y="29"/>
                      </a:cubicBezTo>
                      <a:cubicBezTo>
                        <a:pt x="185" y="9"/>
                        <a:pt x="92" y="0"/>
                        <a:pt x="0" y="2"/>
                      </a:cubicBezTo>
                      <a:cubicBezTo>
                        <a:pt x="0" y="19"/>
                        <a:pt x="0" y="36"/>
                        <a:pt x="0" y="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 85">
                  <a:extLst>
                    <a:ext uri="{FF2B5EF4-FFF2-40B4-BE49-F238E27FC236}">
                      <a16:creationId xmlns:a16="http://schemas.microsoft.com/office/drawing/2014/main" id="{CC4FC26A-5425-4DD6-A02E-CC8D81085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8963" y="811213"/>
                  <a:ext cx="182563" cy="169863"/>
                </a:xfrm>
                <a:custGeom>
                  <a:avLst/>
                  <a:gdLst>
                    <a:gd name="T0" fmla="*/ 182109 w 402"/>
                    <a:gd name="T1" fmla="*/ 17305 h 373"/>
                    <a:gd name="T2" fmla="*/ 172572 w 402"/>
                    <a:gd name="T3" fmla="*/ 0 h 373"/>
                    <a:gd name="T4" fmla="*/ 172572 w 402"/>
                    <a:gd name="T5" fmla="*/ 1822 h 373"/>
                    <a:gd name="T6" fmla="*/ 160764 w 402"/>
                    <a:gd name="T7" fmla="*/ 29145 h 373"/>
                    <a:gd name="T8" fmla="*/ 154861 w 402"/>
                    <a:gd name="T9" fmla="*/ 60112 h 373"/>
                    <a:gd name="T10" fmla="*/ 149411 w 402"/>
                    <a:gd name="T11" fmla="*/ 69220 h 373"/>
                    <a:gd name="T12" fmla="*/ 145778 w 402"/>
                    <a:gd name="T13" fmla="*/ 64211 h 373"/>
                    <a:gd name="T14" fmla="*/ 144416 w 402"/>
                    <a:gd name="T15" fmla="*/ 46906 h 373"/>
                    <a:gd name="T16" fmla="*/ 133970 w 402"/>
                    <a:gd name="T17" fmla="*/ 34610 h 373"/>
                    <a:gd name="T18" fmla="*/ 123525 w 402"/>
                    <a:gd name="T19" fmla="*/ 38253 h 373"/>
                    <a:gd name="T20" fmla="*/ 99456 w 402"/>
                    <a:gd name="T21" fmla="*/ 69676 h 373"/>
                    <a:gd name="T22" fmla="*/ 90827 w 402"/>
                    <a:gd name="T23" fmla="*/ 102009 h 373"/>
                    <a:gd name="T24" fmla="*/ 59946 w 402"/>
                    <a:gd name="T25" fmla="*/ 134797 h 373"/>
                    <a:gd name="T26" fmla="*/ 15441 w 402"/>
                    <a:gd name="T27" fmla="*/ 140262 h 373"/>
                    <a:gd name="T28" fmla="*/ 1362 w 402"/>
                    <a:gd name="T29" fmla="*/ 135253 h 373"/>
                    <a:gd name="T30" fmla="*/ 0 w 402"/>
                    <a:gd name="T31" fmla="*/ 134342 h 373"/>
                    <a:gd name="T32" fmla="*/ 454 w 402"/>
                    <a:gd name="T33" fmla="*/ 157567 h 373"/>
                    <a:gd name="T34" fmla="*/ 125342 w 402"/>
                    <a:gd name="T35" fmla="*/ 169863 h 373"/>
                    <a:gd name="T36" fmla="*/ 125342 w 402"/>
                    <a:gd name="T37" fmla="*/ 162121 h 373"/>
                    <a:gd name="T38" fmla="*/ 145324 w 402"/>
                    <a:gd name="T39" fmla="*/ 161210 h 373"/>
                    <a:gd name="T40" fmla="*/ 160764 w 402"/>
                    <a:gd name="T41" fmla="*/ 149370 h 373"/>
                    <a:gd name="T42" fmla="*/ 162127 w 402"/>
                    <a:gd name="T43" fmla="*/ 133431 h 373"/>
                    <a:gd name="T44" fmla="*/ 177113 w 402"/>
                    <a:gd name="T45" fmla="*/ 73774 h 373"/>
                    <a:gd name="T46" fmla="*/ 178476 w 402"/>
                    <a:gd name="T47" fmla="*/ 34610 h 373"/>
                    <a:gd name="T48" fmla="*/ 182109 w 402"/>
                    <a:gd name="T49" fmla="*/ 17305 h 37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2" h="373">
                      <a:moveTo>
                        <a:pt x="401" y="38"/>
                      </a:moveTo>
                      <a:cubicBezTo>
                        <a:pt x="401" y="23"/>
                        <a:pt x="392" y="9"/>
                        <a:pt x="380" y="0"/>
                      </a:cubicBezTo>
                      <a:cubicBezTo>
                        <a:pt x="380" y="2"/>
                        <a:pt x="380" y="3"/>
                        <a:pt x="380" y="4"/>
                      </a:cubicBezTo>
                      <a:cubicBezTo>
                        <a:pt x="375" y="25"/>
                        <a:pt x="362" y="44"/>
                        <a:pt x="354" y="64"/>
                      </a:cubicBezTo>
                      <a:cubicBezTo>
                        <a:pt x="345" y="85"/>
                        <a:pt x="340" y="109"/>
                        <a:pt x="341" y="132"/>
                      </a:cubicBezTo>
                      <a:cubicBezTo>
                        <a:pt x="341" y="141"/>
                        <a:pt x="338" y="154"/>
                        <a:pt x="329" y="152"/>
                      </a:cubicBezTo>
                      <a:cubicBezTo>
                        <a:pt x="324" y="151"/>
                        <a:pt x="322" y="146"/>
                        <a:pt x="321" y="141"/>
                      </a:cubicBezTo>
                      <a:cubicBezTo>
                        <a:pt x="318" y="128"/>
                        <a:pt x="320" y="115"/>
                        <a:pt x="318" y="103"/>
                      </a:cubicBezTo>
                      <a:cubicBezTo>
                        <a:pt x="316" y="90"/>
                        <a:pt x="307" y="77"/>
                        <a:pt x="295" y="76"/>
                      </a:cubicBezTo>
                      <a:cubicBezTo>
                        <a:pt x="286" y="75"/>
                        <a:pt x="279" y="79"/>
                        <a:pt x="272" y="84"/>
                      </a:cubicBezTo>
                      <a:cubicBezTo>
                        <a:pt x="248" y="100"/>
                        <a:pt x="229" y="125"/>
                        <a:pt x="219" y="153"/>
                      </a:cubicBezTo>
                      <a:cubicBezTo>
                        <a:pt x="211" y="176"/>
                        <a:pt x="209" y="201"/>
                        <a:pt x="200" y="224"/>
                      </a:cubicBezTo>
                      <a:cubicBezTo>
                        <a:pt x="188" y="255"/>
                        <a:pt x="163" y="281"/>
                        <a:pt x="132" y="296"/>
                      </a:cubicBezTo>
                      <a:cubicBezTo>
                        <a:pt x="102" y="310"/>
                        <a:pt x="67" y="314"/>
                        <a:pt x="34" y="308"/>
                      </a:cubicBezTo>
                      <a:cubicBezTo>
                        <a:pt x="23" y="307"/>
                        <a:pt x="12" y="304"/>
                        <a:pt x="3" y="297"/>
                      </a:cubicBezTo>
                      <a:cubicBezTo>
                        <a:pt x="2" y="297"/>
                        <a:pt x="1" y="296"/>
                        <a:pt x="0" y="295"/>
                      </a:cubicBezTo>
                      <a:cubicBezTo>
                        <a:pt x="1" y="312"/>
                        <a:pt x="0" y="329"/>
                        <a:pt x="1" y="346"/>
                      </a:cubicBezTo>
                      <a:cubicBezTo>
                        <a:pt x="93" y="344"/>
                        <a:pt x="186" y="353"/>
                        <a:pt x="276" y="373"/>
                      </a:cubicBezTo>
                      <a:cubicBezTo>
                        <a:pt x="275" y="367"/>
                        <a:pt x="275" y="362"/>
                        <a:pt x="276" y="356"/>
                      </a:cubicBezTo>
                      <a:cubicBezTo>
                        <a:pt x="290" y="358"/>
                        <a:pt x="306" y="357"/>
                        <a:pt x="320" y="354"/>
                      </a:cubicBezTo>
                      <a:cubicBezTo>
                        <a:pt x="335" y="350"/>
                        <a:pt x="349" y="341"/>
                        <a:pt x="354" y="328"/>
                      </a:cubicBezTo>
                      <a:cubicBezTo>
                        <a:pt x="359" y="317"/>
                        <a:pt x="357" y="305"/>
                        <a:pt x="357" y="293"/>
                      </a:cubicBezTo>
                      <a:cubicBezTo>
                        <a:pt x="358" y="248"/>
                        <a:pt x="385" y="207"/>
                        <a:pt x="390" y="162"/>
                      </a:cubicBezTo>
                      <a:cubicBezTo>
                        <a:pt x="392" y="133"/>
                        <a:pt x="386" y="104"/>
                        <a:pt x="393" y="76"/>
                      </a:cubicBezTo>
                      <a:cubicBezTo>
                        <a:pt x="396" y="63"/>
                        <a:pt x="402" y="51"/>
                        <a:pt x="401" y="38"/>
                      </a:cubicBezTo>
                      <a:close/>
                    </a:path>
                  </a:pathLst>
                </a:custGeom>
                <a:solidFill>
                  <a:srgbClr val="FDC9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 86">
                  <a:extLst>
                    <a:ext uri="{FF2B5EF4-FFF2-40B4-BE49-F238E27FC236}">
                      <a16:creationId xmlns:a16="http://schemas.microsoft.com/office/drawing/2014/main" id="{4EF455BD-1A81-4B00-A2B6-2DA5DADDB7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29275" y="714375"/>
                  <a:ext cx="225425" cy="239713"/>
                </a:xfrm>
                <a:custGeom>
                  <a:avLst/>
                  <a:gdLst>
                    <a:gd name="T0" fmla="*/ 1822 w 495"/>
                    <a:gd name="T1" fmla="*/ 110567 h 529"/>
                    <a:gd name="T2" fmla="*/ 5009 w 495"/>
                    <a:gd name="T3" fmla="*/ 147725 h 529"/>
                    <a:gd name="T4" fmla="*/ 9108 w 495"/>
                    <a:gd name="T5" fmla="*/ 164491 h 529"/>
                    <a:gd name="T6" fmla="*/ 21404 w 495"/>
                    <a:gd name="T7" fmla="*/ 188508 h 529"/>
                    <a:gd name="T8" fmla="*/ 27780 w 495"/>
                    <a:gd name="T9" fmla="*/ 212071 h 529"/>
                    <a:gd name="T10" fmla="*/ 40531 w 495"/>
                    <a:gd name="T11" fmla="*/ 232010 h 529"/>
                    <a:gd name="T12" fmla="*/ 54648 w 495"/>
                    <a:gd name="T13" fmla="*/ 236994 h 529"/>
                    <a:gd name="T14" fmla="*/ 99278 w 495"/>
                    <a:gd name="T15" fmla="*/ 231556 h 529"/>
                    <a:gd name="T16" fmla="*/ 130246 w 495"/>
                    <a:gd name="T17" fmla="*/ 198930 h 529"/>
                    <a:gd name="T18" fmla="*/ 138898 w 495"/>
                    <a:gd name="T19" fmla="*/ 166757 h 529"/>
                    <a:gd name="T20" fmla="*/ 163035 w 495"/>
                    <a:gd name="T21" fmla="*/ 135490 h 529"/>
                    <a:gd name="T22" fmla="*/ 173509 w 495"/>
                    <a:gd name="T23" fmla="*/ 131865 h 529"/>
                    <a:gd name="T24" fmla="*/ 183983 w 495"/>
                    <a:gd name="T25" fmla="*/ 144100 h 529"/>
                    <a:gd name="T26" fmla="*/ 185349 w 495"/>
                    <a:gd name="T27" fmla="*/ 161319 h 529"/>
                    <a:gd name="T28" fmla="*/ 188993 w 495"/>
                    <a:gd name="T29" fmla="*/ 166304 h 529"/>
                    <a:gd name="T30" fmla="*/ 194458 w 495"/>
                    <a:gd name="T31" fmla="*/ 157241 h 529"/>
                    <a:gd name="T32" fmla="*/ 200378 w 495"/>
                    <a:gd name="T33" fmla="*/ 126427 h 529"/>
                    <a:gd name="T34" fmla="*/ 212218 w 495"/>
                    <a:gd name="T35" fmla="*/ 99238 h 529"/>
                    <a:gd name="T36" fmla="*/ 214951 w 495"/>
                    <a:gd name="T37" fmla="*/ 60721 h 529"/>
                    <a:gd name="T38" fmla="*/ 222693 w 495"/>
                    <a:gd name="T39" fmla="*/ 39877 h 529"/>
                    <a:gd name="T40" fmla="*/ 221782 w 495"/>
                    <a:gd name="T41" fmla="*/ 18579 h 529"/>
                    <a:gd name="T42" fmla="*/ 200378 w 495"/>
                    <a:gd name="T43" fmla="*/ 6797 h 529"/>
                    <a:gd name="T44" fmla="*/ 114762 w 495"/>
                    <a:gd name="T45" fmla="*/ 453 h 529"/>
                    <a:gd name="T46" fmla="*/ 76508 w 495"/>
                    <a:gd name="T47" fmla="*/ 4985 h 529"/>
                    <a:gd name="T48" fmla="*/ 50094 w 495"/>
                    <a:gd name="T49" fmla="*/ 16766 h 529"/>
                    <a:gd name="T50" fmla="*/ 37343 w 495"/>
                    <a:gd name="T51" fmla="*/ 28548 h 529"/>
                    <a:gd name="T52" fmla="*/ 32334 w 495"/>
                    <a:gd name="T53" fmla="*/ 42596 h 529"/>
                    <a:gd name="T54" fmla="*/ 1822 w 495"/>
                    <a:gd name="T55" fmla="*/ 110567 h 52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495" h="529">
                      <a:moveTo>
                        <a:pt x="4" y="244"/>
                      </a:moveTo>
                      <a:cubicBezTo>
                        <a:pt x="0" y="271"/>
                        <a:pt x="5" y="299"/>
                        <a:pt x="11" y="326"/>
                      </a:cubicBezTo>
                      <a:cubicBezTo>
                        <a:pt x="13" y="338"/>
                        <a:pt x="16" y="351"/>
                        <a:pt x="20" y="363"/>
                      </a:cubicBezTo>
                      <a:cubicBezTo>
                        <a:pt x="28" y="381"/>
                        <a:pt x="40" y="397"/>
                        <a:pt x="47" y="416"/>
                      </a:cubicBezTo>
                      <a:cubicBezTo>
                        <a:pt x="54" y="433"/>
                        <a:pt x="56" y="451"/>
                        <a:pt x="61" y="468"/>
                      </a:cubicBezTo>
                      <a:cubicBezTo>
                        <a:pt x="66" y="485"/>
                        <a:pt x="74" y="502"/>
                        <a:pt x="89" y="512"/>
                      </a:cubicBezTo>
                      <a:cubicBezTo>
                        <a:pt x="98" y="519"/>
                        <a:pt x="109" y="522"/>
                        <a:pt x="120" y="523"/>
                      </a:cubicBezTo>
                      <a:cubicBezTo>
                        <a:pt x="153" y="529"/>
                        <a:pt x="188" y="525"/>
                        <a:pt x="218" y="511"/>
                      </a:cubicBezTo>
                      <a:cubicBezTo>
                        <a:pt x="249" y="496"/>
                        <a:pt x="274" y="470"/>
                        <a:pt x="286" y="439"/>
                      </a:cubicBezTo>
                      <a:cubicBezTo>
                        <a:pt x="295" y="416"/>
                        <a:pt x="297" y="391"/>
                        <a:pt x="305" y="368"/>
                      </a:cubicBezTo>
                      <a:cubicBezTo>
                        <a:pt x="315" y="340"/>
                        <a:pt x="334" y="315"/>
                        <a:pt x="358" y="299"/>
                      </a:cubicBezTo>
                      <a:cubicBezTo>
                        <a:pt x="365" y="294"/>
                        <a:pt x="372" y="290"/>
                        <a:pt x="381" y="291"/>
                      </a:cubicBezTo>
                      <a:cubicBezTo>
                        <a:pt x="393" y="292"/>
                        <a:pt x="402" y="305"/>
                        <a:pt x="404" y="318"/>
                      </a:cubicBezTo>
                      <a:cubicBezTo>
                        <a:pt x="406" y="330"/>
                        <a:pt x="404" y="343"/>
                        <a:pt x="407" y="356"/>
                      </a:cubicBezTo>
                      <a:cubicBezTo>
                        <a:pt x="408" y="361"/>
                        <a:pt x="410" y="366"/>
                        <a:pt x="415" y="367"/>
                      </a:cubicBezTo>
                      <a:cubicBezTo>
                        <a:pt x="424" y="369"/>
                        <a:pt x="427" y="356"/>
                        <a:pt x="427" y="347"/>
                      </a:cubicBezTo>
                      <a:cubicBezTo>
                        <a:pt x="426" y="324"/>
                        <a:pt x="431" y="300"/>
                        <a:pt x="440" y="279"/>
                      </a:cubicBezTo>
                      <a:cubicBezTo>
                        <a:pt x="448" y="259"/>
                        <a:pt x="461" y="240"/>
                        <a:pt x="466" y="219"/>
                      </a:cubicBezTo>
                      <a:cubicBezTo>
                        <a:pt x="472" y="192"/>
                        <a:pt x="466" y="162"/>
                        <a:pt x="472" y="134"/>
                      </a:cubicBezTo>
                      <a:cubicBezTo>
                        <a:pt x="476" y="118"/>
                        <a:pt x="484" y="104"/>
                        <a:pt x="489" y="88"/>
                      </a:cubicBezTo>
                      <a:cubicBezTo>
                        <a:pt x="494" y="73"/>
                        <a:pt x="495" y="55"/>
                        <a:pt x="487" y="41"/>
                      </a:cubicBezTo>
                      <a:cubicBezTo>
                        <a:pt x="477" y="25"/>
                        <a:pt x="458" y="19"/>
                        <a:pt x="440" y="15"/>
                      </a:cubicBezTo>
                      <a:cubicBezTo>
                        <a:pt x="378" y="2"/>
                        <a:pt x="315" y="0"/>
                        <a:pt x="252" y="1"/>
                      </a:cubicBezTo>
                      <a:cubicBezTo>
                        <a:pt x="223" y="2"/>
                        <a:pt x="195" y="4"/>
                        <a:pt x="168" y="11"/>
                      </a:cubicBezTo>
                      <a:cubicBezTo>
                        <a:pt x="147" y="17"/>
                        <a:pt x="128" y="25"/>
                        <a:pt x="110" y="37"/>
                      </a:cubicBezTo>
                      <a:cubicBezTo>
                        <a:pt x="99" y="44"/>
                        <a:pt x="89" y="52"/>
                        <a:pt x="82" y="63"/>
                      </a:cubicBezTo>
                      <a:cubicBezTo>
                        <a:pt x="77" y="72"/>
                        <a:pt x="74" y="83"/>
                        <a:pt x="71" y="94"/>
                      </a:cubicBezTo>
                      <a:cubicBezTo>
                        <a:pt x="54" y="146"/>
                        <a:pt x="11" y="189"/>
                        <a:pt x="4" y="244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Freeform 87">
                  <a:extLst>
                    <a:ext uri="{FF2B5EF4-FFF2-40B4-BE49-F238E27FC236}">
                      <a16:creationId xmlns:a16="http://schemas.microsoft.com/office/drawing/2014/main" id="{A5C3BD56-8D8F-4007-BC2B-7587239E49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34038" y="977900"/>
                  <a:ext cx="219075" cy="69850"/>
                </a:xfrm>
                <a:custGeom>
                  <a:avLst/>
                  <a:gdLst>
                    <a:gd name="T0" fmla="*/ 36211 w 484"/>
                    <a:gd name="T1" fmla="*/ 47014 h 156"/>
                    <a:gd name="T2" fmla="*/ 124927 w 484"/>
                    <a:gd name="T3" fmla="*/ 50149 h 156"/>
                    <a:gd name="T4" fmla="*/ 193275 w 484"/>
                    <a:gd name="T5" fmla="*/ 64477 h 156"/>
                    <a:gd name="T6" fmla="*/ 217717 w 484"/>
                    <a:gd name="T7" fmla="*/ 69402 h 156"/>
                    <a:gd name="T8" fmla="*/ 219075 w 484"/>
                    <a:gd name="T9" fmla="*/ 69850 h 156"/>
                    <a:gd name="T10" fmla="*/ 211380 w 484"/>
                    <a:gd name="T11" fmla="*/ 51940 h 156"/>
                    <a:gd name="T12" fmla="*/ 186033 w 484"/>
                    <a:gd name="T13" fmla="*/ 28209 h 156"/>
                    <a:gd name="T14" fmla="*/ 170190 w 484"/>
                    <a:gd name="T15" fmla="*/ 18358 h 156"/>
                    <a:gd name="T16" fmla="*/ 119043 w 484"/>
                    <a:gd name="T17" fmla="*/ 4478 h 156"/>
                    <a:gd name="T18" fmla="*/ 24895 w 484"/>
                    <a:gd name="T19" fmla="*/ 1343 h 156"/>
                    <a:gd name="T20" fmla="*/ 15390 w 484"/>
                    <a:gd name="T21" fmla="*/ 24627 h 156"/>
                    <a:gd name="T22" fmla="*/ 4526 w 484"/>
                    <a:gd name="T23" fmla="*/ 41194 h 156"/>
                    <a:gd name="T24" fmla="*/ 0 w 484"/>
                    <a:gd name="T25" fmla="*/ 45671 h 156"/>
                    <a:gd name="T26" fmla="*/ 36211 w 484"/>
                    <a:gd name="T27" fmla="*/ 47014 h 15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84" h="156">
                      <a:moveTo>
                        <a:pt x="80" y="105"/>
                      </a:moveTo>
                      <a:cubicBezTo>
                        <a:pt x="146" y="111"/>
                        <a:pt x="210" y="119"/>
                        <a:pt x="276" y="112"/>
                      </a:cubicBezTo>
                      <a:cubicBezTo>
                        <a:pt x="333" y="105"/>
                        <a:pt x="374" y="128"/>
                        <a:pt x="427" y="144"/>
                      </a:cubicBezTo>
                      <a:cubicBezTo>
                        <a:pt x="445" y="149"/>
                        <a:pt x="463" y="152"/>
                        <a:pt x="481" y="155"/>
                      </a:cubicBezTo>
                      <a:cubicBezTo>
                        <a:pt x="482" y="155"/>
                        <a:pt x="483" y="155"/>
                        <a:pt x="484" y="156"/>
                      </a:cubicBezTo>
                      <a:cubicBezTo>
                        <a:pt x="481" y="142"/>
                        <a:pt x="475" y="128"/>
                        <a:pt x="467" y="116"/>
                      </a:cubicBezTo>
                      <a:cubicBezTo>
                        <a:pt x="453" y="95"/>
                        <a:pt x="432" y="78"/>
                        <a:pt x="411" y="63"/>
                      </a:cubicBezTo>
                      <a:cubicBezTo>
                        <a:pt x="400" y="55"/>
                        <a:pt x="388" y="47"/>
                        <a:pt x="376" y="41"/>
                      </a:cubicBezTo>
                      <a:cubicBezTo>
                        <a:pt x="341" y="22"/>
                        <a:pt x="302" y="15"/>
                        <a:pt x="263" y="10"/>
                      </a:cubicBezTo>
                      <a:cubicBezTo>
                        <a:pt x="194" y="1"/>
                        <a:pt x="125" y="0"/>
                        <a:pt x="55" y="3"/>
                      </a:cubicBezTo>
                      <a:cubicBezTo>
                        <a:pt x="53" y="22"/>
                        <a:pt x="44" y="39"/>
                        <a:pt x="34" y="55"/>
                      </a:cubicBezTo>
                      <a:cubicBezTo>
                        <a:pt x="27" y="68"/>
                        <a:pt x="20" y="81"/>
                        <a:pt x="10" y="92"/>
                      </a:cubicBezTo>
                      <a:cubicBezTo>
                        <a:pt x="7" y="96"/>
                        <a:pt x="3" y="99"/>
                        <a:pt x="0" y="102"/>
                      </a:cubicBezTo>
                      <a:cubicBezTo>
                        <a:pt x="27" y="101"/>
                        <a:pt x="54" y="103"/>
                        <a:pt x="80" y="105"/>
                      </a:cubicBezTo>
                      <a:close/>
                    </a:path>
                  </a:pathLst>
                </a:custGeom>
                <a:solidFill>
                  <a:srgbClr val="5152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Freeform 88">
                  <a:extLst>
                    <a:ext uri="{FF2B5EF4-FFF2-40B4-BE49-F238E27FC236}">
                      <a16:creationId xmlns:a16="http://schemas.microsoft.com/office/drawing/2014/main" id="{A4F9E458-382A-4CAB-A454-A5A323791A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7250" y="1016000"/>
                  <a:ext cx="271463" cy="242888"/>
                </a:xfrm>
                <a:custGeom>
                  <a:avLst/>
                  <a:gdLst>
                    <a:gd name="T0" fmla="*/ 265562 w 598"/>
                    <a:gd name="T1" fmla="*/ 57204 h 535"/>
                    <a:gd name="T2" fmla="*/ 267831 w 598"/>
                    <a:gd name="T3" fmla="*/ 21792 h 535"/>
                    <a:gd name="T4" fmla="*/ 252851 w 598"/>
                    <a:gd name="T5" fmla="*/ 11350 h 535"/>
                    <a:gd name="T6" fmla="*/ 192021 w 598"/>
                    <a:gd name="T7" fmla="*/ 1362 h 535"/>
                    <a:gd name="T8" fmla="*/ 166146 w 598"/>
                    <a:gd name="T9" fmla="*/ 62651 h 535"/>
                    <a:gd name="T10" fmla="*/ 153890 w 598"/>
                    <a:gd name="T11" fmla="*/ 74909 h 535"/>
                    <a:gd name="T12" fmla="*/ 150258 w 598"/>
                    <a:gd name="T13" fmla="*/ 90799 h 535"/>
                    <a:gd name="T14" fmla="*/ 17250 w 598"/>
                    <a:gd name="T15" fmla="*/ 63559 h 535"/>
                    <a:gd name="T16" fmla="*/ 0 w 598"/>
                    <a:gd name="T17" fmla="*/ 57204 h 535"/>
                    <a:gd name="T18" fmla="*/ 16342 w 598"/>
                    <a:gd name="T19" fmla="*/ 85805 h 535"/>
                    <a:gd name="T20" fmla="*/ 29507 w 598"/>
                    <a:gd name="T21" fmla="*/ 166617 h 535"/>
                    <a:gd name="T22" fmla="*/ 23152 w 598"/>
                    <a:gd name="T23" fmla="*/ 239256 h 535"/>
                    <a:gd name="T24" fmla="*/ 149804 w 598"/>
                    <a:gd name="T25" fmla="*/ 239256 h 535"/>
                    <a:gd name="T26" fmla="*/ 171140 w 598"/>
                    <a:gd name="T27" fmla="*/ 237894 h 535"/>
                    <a:gd name="T28" fmla="*/ 233785 w 598"/>
                    <a:gd name="T29" fmla="*/ 216102 h 535"/>
                    <a:gd name="T30" fmla="*/ 245588 w 598"/>
                    <a:gd name="T31" fmla="*/ 206568 h 535"/>
                    <a:gd name="T32" fmla="*/ 249673 w 598"/>
                    <a:gd name="T33" fmla="*/ 196580 h 535"/>
                    <a:gd name="T34" fmla="*/ 266470 w 598"/>
                    <a:gd name="T35" fmla="*/ 113045 h 535"/>
                    <a:gd name="T36" fmla="*/ 265562 w 598"/>
                    <a:gd name="T37" fmla="*/ 57204 h 53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98" h="535">
                      <a:moveTo>
                        <a:pt x="585" y="126"/>
                      </a:moveTo>
                      <a:cubicBezTo>
                        <a:pt x="584" y="111"/>
                        <a:pt x="598" y="60"/>
                        <a:pt x="590" y="48"/>
                      </a:cubicBezTo>
                      <a:cubicBezTo>
                        <a:pt x="583" y="37"/>
                        <a:pt x="570" y="30"/>
                        <a:pt x="557" y="25"/>
                      </a:cubicBezTo>
                      <a:cubicBezTo>
                        <a:pt x="515" y="7"/>
                        <a:pt x="469" y="0"/>
                        <a:pt x="423" y="3"/>
                      </a:cubicBezTo>
                      <a:cubicBezTo>
                        <a:pt x="423" y="40"/>
                        <a:pt x="393" y="113"/>
                        <a:pt x="366" y="138"/>
                      </a:cubicBezTo>
                      <a:cubicBezTo>
                        <a:pt x="357" y="147"/>
                        <a:pt x="347" y="155"/>
                        <a:pt x="339" y="165"/>
                      </a:cubicBezTo>
                      <a:cubicBezTo>
                        <a:pt x="331" y="175"/>
                        <a:pt x="327" y="188"/>
                        <a:pt x="331" y="200"/>
                      </a:cubicBezTo>
                      <a:cubicBezTo>
                        <a:pt x="231" y="198"/>
                        <a:pt x="131" y="178"/>
                        <a:pt x="38" y="140"/>
                      </a:cubicBezTo>
                      <a:cubicBezTo>
                        <a:pt x="26" y="135"/>
                        <a:pt x="13" y="130"/>
                        <a:pt x="0" y="126"/>
                      </a:cubicBezTo>
                      <a:cubicBezTo>
                        <a:pt x="15" y="144"/>
                        <a:pt x="27" y="169"/>
                        <a:pt x="36" y="189"/>
                      </a:cubicBezTo>
                      <a:cubicBezTo>
                        <a:pt x="61" y="244"/>
                        <a:pt x="67" y="307"/>
                        <a:pt x="65" y="367"/>
                      </a:cubicBezTo>
                      <a:cubicBezTo>
                        <a:pt x="64" y="421"/>
                        <a:pt x="58" y="474"/>
                        <a:pt x="51" y="527"/>
                      </a:cubicBezTo>
                      <a:cubicBezTo>
                        <a:pt x="144" y="535"/>
                        <a:pt x="237" y="531"/>
                        <a:pt x="330" y="527"/>
                      </a:cubicBezTo>
                      <a:cubicBezTo>
                        <a:pt x="346" y="526"/>
                        <a:pt x="362" y="525"/>
                        <a:pt x="377" y="524"/>
                      </a:cubicBezTo>
                      <a:cubicBezTo>
                        <a:pt x="426" y="518"/>
                        <a:pt x="473" y="502"/>
                        <a:pt x="515" y="476"/>
                      </a:cubicBezTo>
                      <a:cubicBezTo>
                        <a:pt x="524" y="470"/>
                        <a:pt x="534" y="464"/>
                        <a:pt x="541" y="455"/>
                      </a:cubicBezTo>
                      <a:cubicBezTo>
                        <a:pt x="545" y="448"/>
                        <a:pt x="548" y="441"/>
                        <a:pt x="550" y="433"/>
                      </a:cubicBezTo>
                      <a:cubicBezTo>
                        <a:pt x="571" y="374"/>
                        <a:pt x="583" y="312"/>
                        <a:pt x="587" y="249"/>
                      </a:cubicBezTo>
                      <a:cubicBezTo>
                        <a:pt x="589" y="208"/>
                        <a:pt x="587" y="167"/>
                        <a:pt x="585" y="126"/>
                      </a:cubicBezTo>
                      <a:close/>
                    </a:path>
                  </a:pathLst>
                </a:custGeom>
                <a:solidFill>
                  <a:srgbClr val="5152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 89">
                  <a:extLst>
                    <a:ext uri="{FF2B5EF4-FFF2-40B4-BE49-F238E27FC236}">
                      <a16:creationId xmlns:a16="http://schemas.microsoft.com/office/drawing/2014/main" id="{432925D6-974C-40E2-83BF-4F10CACD7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0925" y="982663"/>
                  <a:ext cx="92075" cy="58738"/>
                </a:xfrm>
                <a:custGeom>
                  <a:avLst/>
                  <a:gdLst>
                    <a:gd name="T0" fmla="*/ 92075 w 205"/>
                    <a:gd name="T1" fmla="*/ 47528 h 131"/>
                    <a:gd name="T2" fmla="*/ 37728 w 205"/>
                    <a:gd name="T3" fmla="*/ 0 h 131"/>
                    <a:gd name="T4" fmla="*/ 28745 w 205"/>
                    <a:gd name="T5" fmla="*/ 8519 h 131"/>
                    <a:gd name="T6" fmla="*/ 19313 w 205"/>
                    <a:gd name="T7" fmla="*/ 17935 h 131"/>
                    <a:gd name="T8" fmla="*/ 1797 w 205"/>
                    <a:gd name="T9" fmla="*/ 32283 h 131"/>
                    <a:gd name="T10" fmla="*/ 0 w 205"/>
                    <a:gd name="T11" fmla="*/ 34525 h 131"/>
                    <a:gd name="T12" fmla="*/ 58838 w 205"/>
                    <a:gd name="T13" fmla="*/ 44390 h 131"/>
                    <a:gd name="T14" fmla="*/ 73660 w 205"/>
                    <a:gd name="T15" fmla="*/ 54703 h 131"/>
                    <a:gd name="T16" fmla="*/ 92075 w 205"/>
                    <a:gd name="T17" fmla="*/ 47528 h 1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05" h="131">
                      <a:moveTo>
                        <a:pt x="205" y="106"/>
                      </a:moveTo>
                      <a:cubicBezTo>
                        <a:pt x="187" y="62"/>
                        <a:pt x="126" y="1"/>
                        <a:pt x="84" y="0"/>
                      </a:cubicBezTo>
                      <a:cubicBezTo>
                        <a:pt x="71" y="0"/>
                        <a:pt x="71" y="10"/>
                        <a:pt x="64" y="19"/>
                      </a:cubicBezTo>
                      <a:cubicBezTo>
                        <a:pt x="58" y="27"/>
                        <a:pt x="51" y="34"/>
                        <a:pt x="43" y="40"/>
                      </a:cubicBezTo>
                      <a:cubicBezTo>
                        <a:pt x="30" y="50"/>
                        <a:pt x="15" y="60"/>
                        <a:pt x="4" y="72"/>
                      </a:cubicBezTo>
                      <a:cubicBezTo>
                        <a:pt x="3" y="73"/>
                        <a:pt x="2" y="75"/>
                        <a:pt x="0" y="77"/>
                      </a:cubicBezTo>
                      <a:cubicBezTo>
                        <a:pt x="45" y="74"/>
                        <a:pt x="90" y="82"/>
                        <a:pt x="131" y="99"/>
                      </a:cubicBezTo>
                      <a:cubicBezTo>
                        <a:pt x="144" y="104"/>
                        <a:pt x="157" y="111"/>
                        <a:pt x="164" y="122"/>
                      </a:cubicBezTo>
                      <a:cubicBezTo>
                        <a:pt x="170" y="131"/>
                        <a:pt x="205" y="106"/>
                        <a:pt x="205" y="1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Freeform 90">
                  <a:extLst>
                    <a:ext uri="{FF2B5EF4-FFF2-40B4-BE49-F238E27FC236}">
                      <a16:creationId xmlns:a16="http://schemas.microsoft.com/office/drawing/2014/main" id="{B44346ED-1DB9-4595-8561-AC392BEA5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1638" y="1052513"/>
                  <a:ext cx="106363" cy="376238"/>
                </a:xfrm>
                <a:custGeom>
                  <a:avLst/>
                  <a:gdLst>
                    <a:gd name="T0" fmla="*/ 99028 w 232"/>
                    <a:gd name="T1" fmla="*/ 349040 h 830"/>
                    <a:gd name="T2" fmla="*/ 90317 w 232"/>
                    <a:gd name="T3" fmla="*/ 320029 h 830"/>
                    <a:gd name="T4" fmla="*/ 71061 w 232"/>
                    <a:gd name="T5" fmla="*/ 250674 h 830"/>
                    <a:gd name="T6" fmla="*/ 43095 w 232"/>
                    <a:gd name="T7" fmla="*/ 135083 h 830"/>
                    <a:gd name="T8" fmla="*/ 32551 w 232"/>
                    <a:gd name="T9" fmla="*/ 70261 h 830"/>
                    <a:gd name="T10" fmla="*/ 54098 w 232"/>
                    <a:gd name="T11" fmla="*/ 9519 h 830"/>
                    <a:gd name="T12" fmla="*/ 65101 w 232"/>
                    <a:gd name="T13" fmla="*/ 0 h 830"/>
                    <a:gd name="T14" fmla="*/ 31634 w 232"/>
                    <a:gd name="T15" fmla="*/ 27651 h 830"/>
                    <a:gd name="T16" fmla="*/ 10086 w 232"/>
                    <a:gd name="T17" fmla="*/ 73888 h 830"/>
                    <a:gd name="T18" fmla="*/ 917 w 232"/>
                    <a:gd name="T19" fmla="*/ 118311 h 830"/>
                    <a:gd name="T20" fmla="*/ 458 w 232"/>
                    <a:gd name="T21" fmla="*/ 137803 h 830"/>
                    <a:gd name="T22" fmla="*/ 3668 w 232"/>
                    <a:gd name="T23" fmla="*/ 154122 h 830"/>
                    <a:gd name="T24" fmla="*/ 18338 w 232"/>
                    <a:gd name="T25" fmla="*/ 213957 h 830"/>
                    <a:gd name="T26" fmla="*/ 39428 w 232"/>
                    <a:gd name="T27" fmla="*/ 288298 h 830"/>
                    <a:gd name="T28" fmla="*/ 45388 w 232"/>
                    <a:gd name="T29" fmla="*/ 308243 h 830"/>
                    <a:gd name="T30" fmla="*/ 70145 w 232"/>
                    <a:gd name="T31" fmla="*/ 341334 h 830"/>
                    <a:gd name="T32" fmla="*/ 106363 w 232"/>
                    <a:gd name="T33" fmla="*/ 376238 h 830"/>
                    <a:gd name="T34" fmla="*/ 99028 w 232"/>
                    <a:gd name="T35" fmla="*/ 349040 h 83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32" h="830">
                      <a:moveTo>
                        <a:pt x="216" y="770"/>
                      </a:moveTo>
                      <a:cubicBezTo>
                        <a:pt x="209" y="749"/>
                        <a:pt x="203" y="728"/>
                        <a:pt x="197" y="706"/>
                      </a:cubicBezTo>
                      <a:cubicBezTo>
                        <a:pt x="183" y="655"/>
                        <a:pt x="169" y="605"/>
                        <a:pt x="155" y="553"/>
                      </a:cubicBezTo>
                      <a:cubicBezTo>
                        <a:pt x="133" y="469"/>
                        <a:pt x="115" y="383"/>
                        <a:pt x="94" y="298"/>
                      </a:cubicBezTo>
                      <a:cubicBezTo>
                        <a:pt x="82" y="251"/>
                        <a:pt x="71" y="203"/>
                        <a:pt x="71" y="155"/>
                      </a:cubicBezTo>
                      <a:cubicBezTo>
                        <a:pt x="72" y="107"/>
                        <a:pt x="85" y="57"/>
                        <a:pt x="118" y="21"/>
                      </a:cubicBezTo>
                      <a:cubicBezTo>
                        <a:pt x="125" y="13"/>
                        <a:pt x="134" y="6"/>
                        <a:pt x="142" y="0"/>
                      </a:cubicBezTo>
                      <a:cubicBezTo>
                        <a:pt x="113" y="14"/>
                        <a:pt x="88" y="35"/>
                        <a:pt x="69" y="61"/>
                      </a:cubicBezTo>
                      <a:cubicBezTo>
                        <a:pt x="47" y="91"/>
                        <a:pt x="33" y="127"/>
                        <a:pt x="22" y="163"/>
                      </a:cubicBezTo>
                      <a:cubicBezTo>
                        <a:pt x="13" y="195"/>
                        <a:pt x="6" y="228"/>
                        <a:pt x="2" y="261"/>
                      </a:cubicBezTo>
                      <a:cubicBezTo>
                        <a:pt x="1" y="276"/>
                        <a:pt x="0" y="290"/>
                        <a:pt x="1" y="304"/>
                      </a:cubicBezTo>
                      <a:cubicBezTo>
                        <a:pt x="2" y="316"/>
                        <a:pt x="5" y="328"/>
                        <a:pt x="8" y="340"/>
                      </a:cubicBezTo>
                      <a:cubicBezTo>
                        <a:pt x="19" y="384"/>
                        <a:pt x="29" y="428"/>
                        <a:pt x="40" y="472"/>
                      </a:cubicBezTo>
                      <a:cubicBezTo>
                        <a:pt x="54" y="529"/>
                        <a:pt x="73" y="579"/>
                        <a:pt x="86" y="636"/>
                      </a:cubicBezTo>
                      <a:cubicBezTo>
                        <a:pt x="90" y="651"/>
                        <a:pt x="93" y="666"/>
                        <a:pt x="99" y="680"/>
                      </a:cubicBezTo>
                      <a:cubicBezTo>
                        <a:pt x="111" y="708"/>
                        <a:pt x="132" y="731"/>
                        <a:pt x="153" y="753"/>
                      </a:cubicBezTo>
                      <a:cubicBezTo>
                        <a:pt x="178" y="779"/>
                        <a:pt x="205" y="805"/>
                        <a:pt x="232" y="830"/>
                      </a:cubicBezTo>
                      <a:cubicBezTo>
                        <a:pt x="227" y="810"/>
                        <a:pt x="221" y="790"/>
                        <a:pt x="216" y="770"/>
                      </a:cubicBezTo>
                      <a:close/>
                    </a:path>
                  </a:pathLst>
                </a:custGeom>
                <a:solidFill>
                  <a:srgbClr val="5152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Freeform 91">
                  <a:extLst>
                    <a:ext uri="{FF2B5EF4-FFF2-40B4-BE49-F238E27FC236}">
                      <a16:creationId xmlns:a16="http://schemas.microsoft.com/office/drawing/2014/main" id="{A86A3CF4-6D45-4E80-99EE-BE4D75CF17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2675" y="931863"/>
                  <a:ext cx="107950" cy="98425"/>
                </a:xfrm>
                <a:custGeom>
                  <a:avLst/>
                  <a:gdLst>
                    <a:gd name="T0" fmla="*/ 106128 w 237"/>
                    <a:gd name="T1" fmla="*/ 10432 h 217"/>
                    <a:gd name="T2" fmla="*/ 107495 w 237"/>
                    <a:gd name="T3" fmla="*/ 5896 h 217"/>
                    <a:gd name="T4" fmla="*/ 106128 w 237"/>
                    <a:gd name="T5" fmla="*/ 1361 h 217"/>
                    <a:gd name="T6" fmla="*/ 99296 w 237"/>
                    <a:gd name="T7" fmla="*/ 454 h 217"/>
                    <a:gd name="T8" fmla="*/ 70600 w 237"/>
                    <a:gd name="T9" fmla="*/ 13607 h 217"/>
                    <a:gd name="T10" fmla="*/ 53747 w 237"/>
                    <a:gd name="T11" fmla="*/ 24039 h 217"/>
                    <a:gd name="T12" fmla="*/ 50103 w 237"/>
                    <a:gd name="T13" fmla="*/ 24493 h 217"/>
                    <a:gd name="T14" fmla="*/ 31428 w 237"/>
                    <a:gd name="T15" fmla="*/ 33111 h 217"/>
                    <a:gd name="T16" fmla="*/ 0 w 237"/>
                    <a:gd name="T17" fmla="*/ 50800 h 217"/>
                    <a:gd name="T18" fmla="*/ 5466 w 237"/>
                    <a:gd name="T19" fmla="*/ 50346 h 217"/>
                    <a:gd name="T20" fmla="*/ 60580 w 237"/>
                    <a:gd name="T21" fmla="*/ 98425 h 217"/>
                    <a:gd name="T22" fmla="*/ 81987 w 237"/>
                    <a:gd name="T23" fmla="*/ 87993 h 217"/>
                    <a:gd name="T24" fmla="*/ 94741 w 237"/>
                    <a:gd name="T25" fmla="*/ 62139 h 217"/>
                    <a:gd name="T26" fmla="*/ 92919 w 237"/>
                    <a:gd name="T27" fmla="*/ 54882 h 217"/>
                    <a:gd name="T28" fmla="*/ 88820 w 237"/>
                    <a:gd name="T29" fmla="*/ 44450 h 217"/>
                    <a:gd name="T30" fmla="*/ 81076 w 237"/>
                    <a:gd name="T31" fmla="*/ 38554 h 217"/>
                    <a:gd name="T32" fmla="*/ 78343 w 237"/>
                    <a:gd name="T33" fmla="*/ 36286 h 217"/>
                    <a:gd name="T34" fmla="*/ 92008 w 237"/>
                    <a:gd name="T35" fmla="*/ 26761 h 217"/>
                    <a:gd name="T36" fmla="*/ 106128 w 237"/>
                    <a:gd name="T37" fmla="*/ 10432 h 21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237" h="217">
                      <a:moveTo>
                        <a:pt x="233" y="23"/>
                      </a:moveTo>
                      <a:cubicBezTo>
                        <a:pt x="235" y="20"/>
                        <a:pt x="236" y="17"/>
                        <a:pt x="236" y="13"/>
                      </a:cubicBezTo>
                      <a:cubicBezTo>
                        <a:pt x="237" y="9"/>
                        <a:pt x="235" y="6"/>
                        <a:pt x="233" y="3"/>
                      </a:cubicBezTo>
                      <a:cubicBezTo>
                        <a:pt x="229" y="0"/>
                        <a:pt x="223" y="1"/>
                        <a:pt x="218" y="1"/>
                      </a:cubicBezTo>
                      <a:cubicBezTo>
                        <a:pt x="196" y="6"/>
                        <a:pt x="175" y="17"/>
                        <a:pt x="155" y="30"/>
                      </a:cubicBezTo>
                      <a:cubicBezTo>
                        <a:pt x="143" y="38"/>
                        <a:pt x="131" y="46"/>
                        <a:pt x="118" y="53"/>
                      </a:cubicBezTo>
                      <a:cubicBezTo>
                        <a:pt x="115" y="53"/>
                        <a:pt x="113" y="54"/>
                        <a:pt x="110" y="54"/>
                      </a:cubicBezTo>
                      <a:cubicBezTo>
                        <a:pt x="95" y="58"/>
                        <a:pt x="82" y="65"/>
                        <a:pt x="69" y="73"/>
                      </a:cubicBezTo>
                      <a:cubicBezTo>
                        <a:pt x="46" y="86"/>
                        <a:pt x="23" y="99"/>
                        <a:pt x="0" y="112"/>
                      </a:cubicBezTo>
                      <a:cubicBezTo>
                        <a:pt x="4" y="111"/>
                        <a:pt x="8" y="111"/>
                        <a:pt x="12" y="111"/>
                      </a:cubicBezTo>
                      <a:cubicBezTo>
                        <a:pt x="54" y="112"/>
                        <a:pt x="115" y="173"/>
                        <a:pt x="133" y="217"/>
                      </a:cubicBezTo>
                      <a:cubicBezTo>
                        <a:pt x="180" y="194"/>
                        <a:pt x="180" y="194"/>
                        <a:pt x="180" y="194"/>
                      </a:cubicBezTo>
                      <a:cubicBezTo>
                        <a:pt x="201" y="184"/>
                        <a:pt x="212" y="160"/>
                        <a:pt x="208" y="137"/>
                      </a:cubicBezTo>
                      <a:cubicBezTo>
                        <a:pt x="206" y="130"/>
                        <a:pt x="205" y="125"/>
                        <a:pt x="204" y="121"/>
                      </a:cubicBezTo>
                      <a:cubicBezTo>
                        <a:pt x="202" y="113"/>
                        <a:pt x="200" y="105"/>
                        <a:pt x="195" y="98"/>
                      </a:cubicBezTo>
                      <a:cubicBezTo>
                        <a:pt x="190" y="93"/>
                        <a:pt x="183" y="90"/>
                        <a:pt x="178" y="85"/>
                      </a:cubicBezTo>
                      <a:cubicBezTo>
                        <a:pt x="176" y="83"/>
                        <a:pt x="174" y="82"/>
                        <a:pt x="172" y="80"/>
                      </a:cubicBezTo>
                      <a:cubicBezTo>
                        <a:pt x="182" y="73"/>
                        <a:pt x="193" y="66"/>
                        <a:pt x="202" y="59"/>
                      </a:cubicBezTo>
                      <a:cubicBezTo>
                        <a:pt x="215" y="49"/>
                        <a:pt x="226" y="38"/>
                        <a:pt x="233" y="23"/>
                      </a:cubicBezTo>
                      <a:close/>
                    </a:path>
                  </a:pathLst>
                </a:custGeom>
                <a:solidFill>
                  <a:srgbClr val="FDC9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CF92E9E2-A7DE-4A20-AC82-FBB2070C2E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02131" y="3159954"/>
              <a:ext cx="1568450" cy="1204913"/>
              <a:chOff x="2503488" y="2784475"/>
              <a:chExt cx="2792412" cy="2146301"/>
            </a:xfrm>
          </p:grpSpPr>
          <p:sp>
            <p:nvSpPr>
              <p:cNvPr id="432" name="Freeform 95">
                <a:extLst>
                  <a:ext uri="{FF2B5EF4-FFF2-40B4-BE49-F238E27FC236}">
                    <a16:creationId xmlns:a16="http://schemas.microsoft.com/office/drawing/2014/main" id="{568E49BB-814C-4387-9A24-CF292F292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488" y="2784475"/>
                <a:ext cx="2792412" cy="1617663"/>
              </a:xfrm>
              <a:custGeom>
                <a:avLst/>
                <a:gdLst>
                  <a:gd name="T0" fmla="*/ 0 w 1759"/>
                  <a:gd name="T1" fmla="*/ 730250 h 1019"/>
                  <a:gd name="T2" fmla="*/ 1265237 w 1759"/>
                  <a:gd name="T3" fmla="*/ 0 h 1019"/>
                  <a:gd name="T4" fmla="*/ 2792412 w 1759"/>
                  <a:gd name="T5" fmla="*/ 887413 h 1019"/>
                  <a:gd name="T6" fmla="*/ 1527175 w 1759"/>
                  <a:gd name="T7" fmla="*/ 1617663 h 1019"/>
                  <a:gd name="T8" fmla="*/ 0 w 1759"/>
                  <a:gd name="T9" fmla="*/ 730250 h 10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9" h="1019">
                    <a:moveTo>
                      <a:pt x="0" y="460"/>
                    </a:moveTo>
                    <a:lnTo>
                      <a:pt x="797" y="0"/>
                    </a:lnTo>
                    <a:lnTo>
                      <a:pt x="1759" y="559"/>
                    </a:lnTo>
                    <a:lnTo>
                      <a:pt x="962" y="1019"/>
                    </a:lnTo>
                    <a:lnTo>
                      <a:pt x="0" y="460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3" name="Freeform 96">
                <a:extLst>
                  <a:ext uri="{FF2B5EF4-FFF2-40B4-BE49-F238E27FC236}">
                    <a16:creationId xmlns:a16="http://schemas.microsoft.com/office/drawing/2014/main" id="{FF832FF7-0631-4725-8777-8C4A8C1A4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138" y="3100388"/>
                <a:ext cx="422275" cy="727075"/>
              </a:xfrm>
              <a:custGeom>
                <a:avLst/>
                <a:gdLst>
                  <a:gd name="T0" fmla="*/ 350838 w 266"/>
                  <a:gd name="T1" fmla="*/ 1588 h 458"/>
                  <a:gd name="T2" fmla="*/ 377825 w 266"/>
                  <a:gd name="T3" fmla="*/ 0 h 458"/>
                  <a:gd name="T4" fmla="*/ 422275 w 266"/>
                  <a:gd name="T5" fmla="*/ 295275 h 458"/>
                  <a:gd name="T6" fmla="*/ 149225 w 266"/>
                  <a:gd name="T7" fmla="*/ 288925 h 458"/>
                  <a:gd name="T8" fmla="*/ 268288 w 266"/>
                  <a:gd name="T9" fmla="*/ 538163 h 458"/>
                  <a:gd name="T10" fmla="*/ 34925 w 266"/>
                  <a:gd name="T11" fmla="*/ 549275 h 458"/>
                  <a:gd name="T12" fmla="*/ 107950 w 266"/>
                  <a:gd name="T13" fmla="*/ 722313 h 458"/>
                  <a:gd name="T14" fmla="*/ 82550 w 266"/>
                  <a:gd name="T15" fmla="*/ 727075 h 458"/>
                  <a:gd name="T16" fmla="*/ 0 w 266"/>
                  <a:gd name="T17" fmla="*/ 534988 h 458"/>
                  <a:gd name="T18" fmla="*/ 233363 w 266"/>
                  <a:gd name="T19" fmla="*/ 523875 h 458"/>
                  <a:gd name="T20" fmla="*/ 112713 w 266"/>
                  <a:gd name="T21" fmla="*/ 271463 h 458"/>
                  <a:gd name="T22" fmla="*/ 392113 w 266"/>
                  <a:gd name="T23" fmla="*/ 277813 h 458"/>
                  <a:gd name="T24" fmla="*/ 350838 w 266"/>
                  <a:gd name="T25" fmla="*/ 1588 h 4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6" h="458">
                    <a:moveTo>
                      <a:pt x="221" y="1"/>
                    </a:moveTo>
                    <a:lnTo>
                      <a:pt x="238" y="0"/>
                    </a:lnTo>
                    <a:lnTo>
                      <a:pt x="266" y="186"/>
                    </a:lnTo>
                    <a:lnTo>
                      <a:pt x="94" y="182"/>
                    </a:lnTo>
                    <a:lnTo>
                      <a:pt x="169" y="339"/>
                    </a:lnTo>
                    <a:lnTo>
                      <a:pt x="22" y="346"/>
                    </a:lnTo>
                    <a:lnTo>
                      <a:pt x="68" y="455"/>
                    </a:lnTo>
                    <a:lnTo>
                      <a:pt x="52" y="458"/>
                    </a:lnTo>
                    <a:lnTo>
                      <a:pt x="0" y="337"/>
                    </a:lnTo>
                    <a:lnTo>
                      <a:pt x="147" y="330"/>
                    </a:lnTo>
                    <a:lnTo>
                      <a:pt x="71" y="171"/>
                    </a:lnTo>
                    <a:lnTo>
                      <a:pt x="247" y="175"/>
                    </a:lnTo>
                    <a:lnTo>
                      <a:pt x="221" y="1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4" name="Freeform 97">
                <a:extLst>
                  <a:ext uri="{FF2B5EF4-FFF2-40B4-BE49-F238E27FC236}">
                    <a16:creationId xmlns:a16="http://schemas.microsoft.com/office/drawing/2014/main" id="{A72749A0-8A40-40D6-96EB-12F094C74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913" y="3675063"/>
                <a:ext cx="722312" cy="415925"/>
              </a:xfrm>
              <a:custGeom>
                <a:avLst/>
                <a:gdLst>
                  <a:gd name="T0" fmla="*/ 661987 w 455"/>
                  <a:gd name="T1" fmla="*/ 0 h 262"/>
                  <a:gd name="T2" fmla="*/ 722312 w 455"/>
                  <a:gd name="T3" fmla="*/ 34925 h 262"/>
                  <a:gd name="T4" fmla="*/ 60325 w 455"/>
                  <a:gd name="T5" fmla="*/ 415925 h 262"/>
                  <a:gd name="T6" fmla="*/ 0 w 455"/>
                  <a:gd name="T7" fmla="*/ 381000 h 262"/>
                  <a:gd name="T8" fmla="*/ 661987 w 455"/>
                  <a:gd name="T9" fmla="*/ 0 h 2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5" h="262">
                    <a:moveTo>
                      <a:pt x="417" y="0"/>
                    </a:moveTo>
                    <a:lnTo>
                      <a:pt x="455" y="22"/>
                    </a:lnTo>
                    <a:lnTo>
                      <a:pt x="38" y="262"/>
                    </a:lnTo>
                    <a:lnTo>
                      <a:pt x="0" y="240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5" name="Freeform 98">
                <a:extLst>
                  <a:ext uri="{FF2B5EF4-FFF2-40B4-BE49-F238E27FC236}">
                    <a16:creationId xmlns:a16="http://schemas.microsoft.com/office/drawing/2014/main" id="{08AB0DD2-7209-40B3-AFD3-DE974ADA6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388" y="3629025"/>
                <a:ext cx="915987" cy="530225"/>
              </a:xfrm>
              <a:custGeom>
                <a:avLst/>
                <a:gdLst>
                  <a:gd name="T0" fmla="*/ 857250 w 577"/>
                  <a:gd name="T1" fmla="*/ 0 h 334"/>
                  <a:gd name="T2" fmla="*/ 915987 w 577"/>
                  <a:gd name="T3" fmla="*/ 34925 h 334"/>
                  <a:gd name="T4" fmla="*/ 60325 w 577"/>
                  <a:gd name="T5" fmla="*/ 530225 h 334"/>
                  <a:gd name="T6" fmla="*/ 0 w 577"/>
                  <a:gd name="T7" fmla="*/ 495300 h 334"/>
                  <a:gd name="T8" fmla="*/ 857250 w 577"/>
                  <a:gd name="T9" fmla="*/ 0 h 3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7" h="334">
                    <a:moveTo>
                      <a:pt x="540" y="0"/>
                    </a:moveTo>
                    <a:lnTo>
                      <a:pt x="577" y="22"/>
                    </a:lnTo>
                    <a:lnTo>
                      <a:pt x="38" y="334"/>
                    </a:lnTo>
                    <a:lnTo>
                      <a:pt x="0" y="312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6" name="Freeform 99">
                <a:extLst>
                  <a:ext uri="{FF2B5EF4-FFF2-40B4-BE49-F238E27FC236}">
                    <a16:creationId xmlns:a16="http://schemas.microsoft.com/office/drawing/2014/main" id="{B18BC5C0-7F0D-4BB1-9CBC-764498596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125" y="3365500"/>
                <a:ext cx="1677987" cy="542925"/>
              </a:xfrm>
              <a:custGeom>
                <a:avLst/>
                <a:gdLst>
                  <a:gd name="T0" fmla="*/ 20637 w 1057"/>
                  <a:gd name="T1" fmla="*/ 95250 h 342"/>
                  <a:gd name="T2" fmla="*/ 755650 w 1057"/>
                  <a:gd name="T3" fmla="*/ 520700 h 342"/>
                  <a:gd name="T4" fmla="*/ 1658937 w 1057"/>
                  <a:gd name="T5" fmla="*/ 0 h 342"/>
                  <a:gd name="T6" fmla="*/ 1677987 w 1057"/>
                  <a:gd name="T7" fmla="*/ 11113 h 342"/>
                  <a:gd name="T8" fmla="*/ 755650 w 1057"/>
                  <a:gd name="T9" fmla="*/ 542925 h 342"/>
                  <a:gd name="T10" fmla="*/ 0 w 1057"/>
                  <a:gd name="T11" fmla="*/ 104775 h 342"/>
                  <a:gd name="T12" fmla="*/ 20637 w 1057"/>
                  <a:gd name="T13" fmla="*/ 95250 h 3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7" h="342">
                    <a:moveTo>
                      <a:pt x="13" y="60"/>
                    </a:moveTo>
                    <a:lnTo>
                      <a:pt x="476" y="328"/>
                    </a:lnTo>
                    <a:lnTo>
                      <a:pt x="1045" y="0"/>
                    </a:lnTo>
                    <a:lnTo>
                      <a:pt x="1057" y="7"/>
                    </a:lnTo>
                    <a:lnTo>
                      <a:pt x="476" y="342"/>
                    </a:lnTo>
                    <a:lnTo>
                      <a:pt x="0" y="66"/>
                    </a:lnTo>
                    <a:lnTo>
                      <a:pt x="13" y="60"/>
                    </a:lnTo>
                    <a:close/>
                  </a:path>
                </a:pathLst>
              </a:custGeom>
              <a:solidFill>
                <a:srgbClr val="00C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7" name="Freeform 100">
                <a:extLst>
                  <a:ext uri="{FF2B5EF4-FFF2-40B4-BE49-F238E27FC236}">
                    <a16:creationId xmlns:a16="http://schemas.microsoft.com/office/drawing/2014/main" id="{9E78D527-8E88-4396-99FA-64CE2E046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025" y="3438525"/>
                <a:ext cx="1012825" cy="584200"/>
              </a:xfrm>
              <a:custGeom>
                <a:avLst/>
                <a:gdLst>
                  <a:gd name="T0" fmla="*/ 954088 w 638"/>
                  <a:gd name="T1" fmla="*/ 0 h 368"/>
                  <a:gd name="T2" fmla="*/ 1012825 w 638"/>
                  <a:gd name="T3" fmla="*/ 34925 h 368"/>
                  <a:gd name="T4" fmla="*/ 60325 w 638"/>
                  <a:gd name="T5" fmla="*/ 584200 h 368"/>
                  <a:gd name="T6" fmla="*/ 0 w 638"/>
                  <a:gd name="T7" fmla="*/ 550863 h 368"/>
                  <a:gd name="T8" fmla="*/ 954088 w 638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8" h="368">
                    <a:moveTo>
                      <a:pt x="601" y="0"/>
                    </a:moveTo>
                    <a:lnTo>
                      <a:pt x="638" y="22"/>
                    </a:lnTo>
                    <a:lnTo>
                      <a:pt x="38" y="368"/>
                    </a:lnTo>
                    <a:lnTo>
                      <a:pt x="0" y="347"/>
                    </a:lnTo>
                    <a:lnTo>
                      <a:pt x="601" y="0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8" name="Freeform 101">
                <a:extLst>
                  <a:ext uri="{FF2B5EF4-FFF2-40B4-BE49-F238E27FC236}">
                    <a16:creationId xmlns:a16="http://schemas.microsoft.com/office/drawing/2014/main" id="{D3F3C812-204C-498E-9635-8B2BEB36B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275" y="3641725"/>
                <a:ext cx="1014412" cy="584200"/>
              </a:xfrm>
              <a:custGeom>
                <a:avLst/>
                <a:gdLst>
                  <a:gd name="T0" fmla="*/ 954087 w 639"/>
                  <a:gd name="T1" fmla="*/ 0 h 368"/>
                  <a:gd name="T2" fmla="*/ 1014412 w 639"/>
                  <a:gd name="T3" fmla="*/ 33338 h 368"/>
                  <a:gd name="T4" fmla="*/ 60325 w 639"/>
                  <a:gd name="T5" fmla="*/ 584200 h 368"/>
                  <a:gd name="T6" fmla="*/ 0 w 639"/>
                  <a:gd name="T7" fmla="*/ 549275 h 368"/>
                  <a:gd name="T8" fmla="*/ 954087 w 639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9" h="368">
                    <a:moveTo>
                      <a:pt x="601" y="0"/>
                    </a:moveTo>
                    <a:lnTo>
                      <a:pt x="639" y="21"/>
                    </a:lnTo>
                    <a:lnTo>
                      <a:pt x="38" y="368"/>
                    </a:lnTo>
                    <a:lnTo>
                      <a:pt x="0" y="346"/>
                    </a:lnTo>
                    <a:lnTo>
                      <a:pt x="601" y="0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9" name="Freeform 102">
                <a:extLst>
                  <a:ext uri="{FF2B5EF4-FFF2-40B4-BE49-F238E27FC236}">
                    <a16:creationId xmlns:a16="http://schemas.microsoft.com/office/drawing/2014/main" id="{5CAAB157-20E2-49B2-BBAA-16E0A5B2D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0663" y="3671888"/>
                <a:ext cx="1265237" cy="1258888"/>
              </a:xfrm>
              <a:custGeom>
                <a:avLst/>
                <a:gdLst>
                  <a:gd name="T0" fmla="*/ 1265237 w 797"/>
                  <a:gd name="T1" fmla="*/ 0 h 793"/>
                  <a:gd name="T2" fmla="*/ 1265237 w 797"/>
                  <a:gd name="T3" fmla="*/ 528638 h 793"/>
                  <a:gd name="T4" fmla="*/ 1587 w 797"/>
                  <a:gd name="T5" fmla="*/ 1258888 h 793"/>
                  <a:gd name="T6" fmla="*/ 0 w 797"/>
                  <a:gd name="T7" fmla="*/ 730250 h 793"/>
                  <a:gd name="T8" fmla="*/ 1265237 w 797"/>
                  <a:gd name="T9" fmla="*/ 0 h 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97" h="793">
                    <a:moveTo>
                      <a:pt x="797" y="0"/>
                    </a:moveTo>
                    <a:lnTo>
                      <a:pt x="797" y="333"/>
                    </a:lnTo>
                    <a:lnTo>
                      <a:pt x="1" y="793"/>
                    </a:lnTo>
                    <a:lnTo>
                      <a:pt x="0" y="46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E1E2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0" name="Freeform 103">
                <a:extLst>
                  <a:ext uri="{FF2B5EF4-FFF2-40B4-BE49-F238E27FC236}">
                    <a16:creationId xmlns:a16="http://schemas.microsoft.com/office/drawing/2014/main" id="{59CB87F2-652E-43A1-9948-6E92953A4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488" y="3514725"/>
                <a:ext cx="1528762" cy="1416050"/>
              </a:xfrm>
              <a:custGeom>
                <a:avLst/>
                <a:gdLst>
                  <a:gd name="T0" fmla="*/ 1527175 w 963"/>
                  <a:gd name="T1" fmla="*/ 887413 h 892"/>
                  <a:gd name="T2" fmla="*/ 1528762 w 963"/>
                  <a:gd name="T3" fmla="*/ 1416050 h 892"/>
                  <a:gd name="T4" fmla="*/ 1587 w 963"/>
                  <a:gd name="T5" fmla="*/ 528638 h 892"/>
                  <a:gd name="T6" fmla="*/ 0 w 963"/>
                  <a:gd name="T7" fmla="*/ 0 h 892"/>
                  <a:gd name="T8" fmla="*/ 1527175 w 963"/>
                  <a:gd name="T9" fmla="*/ 887413 h 8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3" h="892">
                    <a:moveTo>
                      <a:pt x="962" y="559"/>
                    </a:moveTo>
                    <a:lnTo>
                      <a:pt x="963" y="892"/>
                    </a:lnTo>
                    <a:lnTo>
                      <a:pt x="1" y="333"/>
                    </a:lnTo>
                    <a:lnTo>
                      <a:pt x="0" y="0"/>
                    </a:lnTo>
                    <a:lnTo>
                      <a:pt x="962" y="559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302ADA9B-0F0E-459E-9B4B-B848394AC5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26006" y="3398079"/>
              <a:ext cx="457200" cy="922338"/>
              <a:chOff x="2990605" y="3369727"/>
              <a:chExt cx="573889" cy="1161299"/>
            </a:xfrm>
          </p:grpSpPr>
          <p:grpSp>
            <p:nvGrpSpPr>
              <p:cNvPr id="328" name="Group 148">
                <a:extLst>
                  <a:ext uri="{FF2B5EF4-FFF2-40B4-BE49-F238E27FC236}">
                    <a16:creationId xmlns:a16="http://schemas.microsoft.com/office/drawing/2014/main" id="{70AA0E9D-B03A-4409-9069-805394E88C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0605" y="3369727"/>
                <a:ext cx="573889" cy="1161299"/>
                <a:chOff x="2794000" y="476250"/>
                <a:chExt cx="3032125" cy="6135688"/>
              </a:xfrm>
            </p:grpSpPr>
            <p:sp>
              <p:nvSpPr>
                <p:cNvPr id="415" name="Freeform 553">
                  <a:extLst>
                    <a:ext uri="{FF2B5EF4-FFF2-40B4-BE49-F238E27FC236}">
                      <a16:creationId xmlns:a16="http://schemas.microsoft.com/office/drawing/2014/main" id="{5ABF2DE6-C6D7-4A1A-9CD5-99FD1782E4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2600" y="1319213"/>
                  <a:ext cx="1454150" cy="2355850"/>
                </a:xfrm>
                <a:custGeom>
                  <a:avLst/>
                  <a:gdLst>
                    <a:gd name="T0" fmla="*/ 791118 w 386"/>
                    <a:gd name="T1" fmla="*/ 101610 h 626"/>
                    <a:gd name="T2" fmla="*/ 753446 w 386"/>
                    <a:gd name="T3" fmla="*/ 143007 h 626"/>
                    <a:gd name="T4" fmla="*/ 670567 w 386"/>
                    <a:gd name="T5" fmla="*/ 263434 h 626"/>
                    <a:gd name="T6" fmla="*/ 531179 w 386"/>
                    <a:gd name="T7" fmla="*/ 349990 h 626"/>
                    <a:gd name="T8" fmla="*/ 395559 w 386"/>
                    <a:gd name="T9" fmla="*/ 338700 h 626"/>
                    <a:gd name="T10" fmla="*/ 335283 w 386"/>
                    <a:gd name="T11" fmla="*/ 252144 h 626"/>
                    <a:gd name="T12" fmla="*/ 316447 w 386"/>
                    <a:gd name="T13" fmla="*/ 146770 h 626"/>
                    <a:gd name="T14" fmla="*/ 323982 w 386"/>
                    <a:gd name="T15" fmla="*/ 37633 h 626"/>
                    <a:gd name="T16" fmla="*/ 124319 w 386"/>
                    <a:gd name="T17" fmla="*/ 82793 h 626"/>
                    <a:gd name="T18" fmla="*/ 3767 w 386"/>
                    <a:gd name="T19" fmla="*/ 289777 h 626"/>
                    <a:gd name="T20" fmla="*/ 37672 w 386"/>
                    <a:gd name="T21" fmla="*/ 342464 h 626"/>
                    <a:gd name="T22" fmla="*/ 71577 w 386"/>
                    <a:gd name="T23" fmla="*/ 402677 h 626"/>
                    <a:gd name="T24" fmla="*/ 131853 w 386"/>
                    <a:gd name="T25" fmla="*/ 523104 h 626"/>
                    <a:gd name="T26" fmla="*/ 169525 w 386"/>
                    <a:gd name="T27" fmla="*/ 651058 h 626"/>
                    <a:gd name="T28" fmla="*/ 195896 w 386"/>
                    <a:gd name="T29" fmla="*/ 801591 h 626"/>
                    <a:gd name="T30" fmla="*/ 244870 w 386"/>
                    <a:gd name="T31" fmla="*/ 1125238 h 626"/>
                    <a:gd name="T32" fmla="*/ 256172 w 386"/>
                    <a:gd name="T33" fmla="*/ 1324695 h 626"/>
                    <a:gd name="T34" fmla="*/ 207198 w 386"/>
                    <a:gd name="T35" fmla="*/ 1516625 h 626"/>
                    <a:gd name="T36" fmla="*/ 297611 w 386"/>
                    <a:gd name="T37" fmla="*/ 1941883 h 626"/>
                    <a:gd name="T38" fmla="*/ 983247 w 386"/>
                    <a:gd name="T39" fmla="*/ 1934356 h 626"/>
                    <a:gd name="T40" fmla="*/ 1118867 w 386"/>
                    <a:gd name="T41" fmla="*/ 1971989 h 626"/>
                    <a:gd name="T42" fmla="*/ 1216815 w 386"/>
                    <a:gd name="T43" fmla="*/ 2069836 h 626"/>
                    <a:gd name="T44" fmla="*/ 1216815 w 386"/>
                    <a:gd name="T45" fmla="*/ 2273057 h 626"/>
                    <a:gd name="T46" fmla="*/ 1284625 w 386"/>
                    <a:gd name="T47" fmla="*/ 2355850 h 626"/>
                    <a:gd name="T48" fmla="*/ 1378805 w 386"/>
                    <a:gd name="T49" fmla="*/ 1836509 h 626"/>
                    <a:gd name="T50" fmla="*/ 1326064 w 386"/>
                    <a:gd name="T51" fmla="*/ 1302115 h 626"/>
                    <a:gd name="T52" fmla="*/ 1454150 w 386"/>
                    <a:gd name="T53" fmla="*/ 413967 h 626"/>
                    <a:gd name="T54" fmla="*/ 1424012 w 386"/>
                    <a:gd name="T55" fmla="*/ 365044 h 626"/>
                    <a:gd name="T56" fmla="*/ 1262021 w 386"/>
                    <a:gd name="T57" fmla="*/ 199457 h 626"/>
                    <a:gd name="T58" fmla="*/ 817488 w 386"/>
                    <a:gd name="T59" fmla="*/ 3763 h 626"/>
                    <a:gd name="T60" fmla="*/ 798652 w 386"/>
                    <a:gd name="T61" fmla="*/ 0 h 626"/>
                    <a:gd name="T62" fmla="*/ 821256 w 386"/>
                    <a:gd name="T63" fmla="*/ 48923 h 626"/>
                    <a:gd name="T64" fmla="*/ 791118 w 386"/>
                    <a:gd name="T65" fmla="*/ 101610 h 62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86" h="626">
                      <a:moveTo>
                        <a:pt x="210" y="27"/>
                      </a:moveTo>
                      <a:cubicBezTo>
                        <a:pt x="207" y="31"/>
                        <a:pt x="204" y="34"/>
                        <a:pt x="200" y="38"/>
                      </a:cubicBezTo>
                      <a:cubicBezTo>
                        <a:pt x="192" y="48"/>
                        <a:pt x="187" y="60"/>
                        <a:pt x="178" y="70"/>
                      </a:cubicBezTo>
                      <a:cubicBezTo>
                        <a:pt x="169" y="81"/>
                        <a:pt x="155" y="90"/>
                        <a:pt x="141" y="93"/>
                      </a:cubicBezTo>
                      <a:cubicBezTo>
                        <a:pt x="129" y="96"/>
                        <a:pt x="116" y="96"/>
                        <a:pt x="105" y="90"/>
                      </a:cubicBezTo>
                      <a:cubicBezTo>
                        <a:pt x="97" y="85"/>
                        <a:pt x="92" y="76"/>
                        <a:pt x="89" y="67"/>
                      </a:cubicBezTo>
                      <a:cubicBezTo>
                        <a:pt x="85" y="58"/>
                        <a:pt x="85" y="48"/>
                        <a:pt x="84" y="39"/>
                      </a:cubicBezTo>
                      <a:cubicBezTo>
                        <a:pt x="84" y="29"/>
                        <a:pt x="84" y="19"/>
                        <a:pt x="86" y="10"/>
                      </a:cubicBezTo>
                      <a:cubicBezTo>
                        <a:pt x="68" y="11"/>
                        <a:pt x="50" y="15"/>
                        <a:pt x="33" y="22"/>
                      </a:cubicBezTo>
                      <a:cubicBezTo>
                        <a:pt x="19" y="38"/>
                        <a:pt x="9" y="57"/>
                        <a:pt x="1" y="77"/>
                      </a:cubicBezTo>
                      <a:cubicBezTo>
                        <a:pt x="0" y="78"/>
                        <a:pt x="9" y="89"/>
                        <a:pt x="10" y="91"/>
                      </a:cubicBezTo>
                      <a:cubicBezTo>
                        <a:pt x="13" y="96"/>
                        <a:pt x="16" y="101"/>
                        <a:pt x="19" y="107"/>
                      </a:cubicBezTo>
                      <a:cubicBezTo>
                        <a:pt x="25" y="117"/>
                        <a:pt x="30" y="128"/>
                        <a:pt x="35" y="139"/>
                      </a:cubicBezTo>
                      <a:cubicBezTo>
                        <a:pt x="40" y="151"/>
                        <a:pt x="43" y="161"/>
                        <a:pt x="45" y="173"/>
                      </a:cubicBezTo>
                      <a:cubicBezTo>
                        <a:pt x="47" y="187"/>
                        <a:pt x="50" y="200"/>
                        <a:pt x="52" y="213"/>
                      </a:cubicBezTo>
                      <a:cubicBezTo>
                        <a:pt x="56" y="242"/>
                        <a:pt x="61" y="270"/>
                        <a:pt x="65" y="299"/>
                      </a:cubicBezTo>
                      <a:cubicBezTo>
                        <a:pt x="68" y="317"/>
                        <a:pt x="71" y="334"/>
                        <a:pt x="68" y="352"/>
                      </a:cubicBezTo>
                      <a:cubicBezTo>
                        <a:pt x="65" y="369"/>
                        <a:pt x="56" y="386"/>
                        <a:pt x="55" y="403"/>
                      </a:cubicBezTo>
                      <a:cubicBezTo>
                        <a:pt x="52" y="443"/>
                        <a:pt x="62" y="481"/>
                        <a:pt x="79" y="516"/>
                      </a:cubicBezTo>
                      <a:cubicBezTo>
                        <a:pt x="140" y="510"/>
                        <a:pt x="201" y="504"/>
                        <a:pt x="261" y="514"/>
                      </a:cubicBezTo>
                      <a:cubicBezTo>
                        <a:pt x="273" y="516"/>
                        <a:pt x="285" y="519"/>
                        <a:pt x="297" y="524"/>
                      </a:cubicBezTo>
                      <a:cubicBezTo>
                        <a:pt x="308" y="530"/>
                        <a:pt x="318" y="539"/>
                        <a:pt x="323" y="550"/>
                      </a:cubicBezTo>
                      <a:cubicBezTo>
                        <a:pt x="331" y="567"/>
                        <a:pt x="327" y="586"/>
                        <a:pt x="323" y="604"/>
                      </a:cubicBezTo>
                      <a:cubicBezTo>
                        <a:pt x="329" y="611"/>
                        <a:pt x="334" y="619"/>
                        <a:pt x="341" y="626"/>
                      </a:cubicBezTo>
                      <a:cubicBezTo>
                        <a:pt x="360" y="583"/>
                        <a:pt x="367" y="536"/>
                        <a:pt x="366" y="488"/>
                      </a:cubicBezTo>
                      <a:cubicBezTo>
                        <a:pt x="364" y="440"/>
                        <a:pt x="357" y="393"/>
                        <a:pt x="352" y="346"/>
                      </a:cubicBezTo>
                      <a:cubicBezTo>
                        <a:pt x="386" y="110"/>
                        <a:pt x="386" y="110"/>
                        <a:pt x="386" y="110"/>
                      </a:cubicBezTo>
                      <a:cubicBezTo>
                        <a:pt x="384" y="106"/>
                        <a:pt x="381" y="101"/>
                        <a:pt x="378" y="97"/>
                      </a:cubicBezTo>
                      <a:cubicBezTo>
                        <a:pt x="367" y="80"/>
                        <a:pt x="353" y="64"/>
                        <a:pt x="335" y="53"/>
                      </a:cubicBezTo>
                      <a:cubicBezTo>
                        <a:pt x="298" y="31"/>
                        <a:pt x="258" y="13"/>
                        <a:pt x="217" y="1"/>
                      </a:cubicBezTo>
                      <a:cubicBezTo>
                        <a:pt x="215" y="0"/>
                        <a:pt x="213" y="0"/>
                        <a:pt x="212" y="0"/>
                      </a:cubicBezTo>
                      <a:cubicBezTo>
                        <a:pt x="216" y="3"/>
                        <a:pt x="218" y="8"/>
                        <a:pt x="218" y="13"/>
                      </a:cubicBezTo>
                      <a:cubicBezTo>
                        <a:pt x="218" y="18"/>
                        <a:pt x="214" y="23"/>
                        <a:pt x="210" y="27"/>
                      </a:cubicBezTo>
                      <a:close/>
                    </a:path>
                  </a:pathLst>
                </a:custGeom>
                <a:solidFill>
                  <a:srgbClr val="0757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 554">
                  <a:extLst>
                    <a:ext uri="{FF2B5EF4-FFF2-40B4-BE49-F238E27FC236}">
                      <a16:creationId xmlns:a16="http://schemas.microsoft.com/office/drawing/2014/main" id="{F4CB021A-5638-4F85-86E5-BE0161F4A0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4063" y="1319213"/>
                  <a:ext cx="598488" cy="406400"/>
                </a:xfrm>
                <a:custGeom>
                  <a:avLst/>
                  <a:gdLst>
                    <a:gd name="T0" fmla="*/ 0 w 159"/>
                    <a:gd name="T1" fmla="*/ 90311 h 108"/>
                    <a:gd name="T2" fmla="*/ 0 w 159"/>
                    <a:gd name="T3" fmla="*/ 146756 h 108"/>
                    <a:gd name="T4" fmla="*/ 18820 w 159"/>
                    <a:gd name="T5" fmla="*/ 267170 h 108"/>
                    <a:gd name="T6" fmla="*/ 101630 w 159"/>
                    <a:gd name="T7" fmla="*/ 376296 h 108"/>
                    <a:gd name="T8" fmla="*/ 203260 w 159"/>
                    <a:gd name="T9" fmla="*/ 406400 h 108"/>
                    <a:gd name="T10" fmla="*/ 271013 w 159"/>
                    <a:gd name="T11" fmla="*/ 395111 h 108"/>
                    <a:gd name="T12" fmla="*/ 436633 w 159"/>
                    <a:gd name="T13" fmla="*/ 293511 h 108"/>
                    <a:gd name="T14" fmla="*/ 481802 w 159"/>
                    <a:gd name="T15" fmla="*/ 225778 h 108"/>
                    <a:gd name="T16" fmla="*/ 519442 w 159"/>
                    <a:gd name="T17" fmla="*/ 173096 h 108"/>
                    <a:gd name="T18" fmla="*/ 538263 w 159"/>
                    <a:gd name="T19" fmla="*/ 154281 h 108"/>
                    <a:gd name="T20" fmla="*/ 557083 w 159"/>
                    <a:gd name="T21" fmla="*/ 131704 h 108"/>
                    <a:gd name="T22" fmla="*/ 560847 w 159"/>
                    <a:gd name="T23" fmla="*/ 124178 h 108"/>
                    <a:gd name="T24" fmla="*/ 594724 w 159"/>
                    <a:gd name="T25" fmla="*/ 67733 h 108"/>
                    <a:gd name="T26" fmla="*/ 583432 w 159"/>
                    <a:gd name="T27" fmla="*/ 15052 h 108"/>
                    <a:gd name="T28" fmla="*/ 545791 w 159"/>
                    <a:gd name="T29" fmla="*/ 3763 h 108"/>
                    <a:gd name="T30" fmla="*/ 526971 w 159"/>
                    <a:gd name="T31" fmla="*/ 0 h 108"/>
                    <a:gd name="T32" fmla="*/ 549555 w 159"/>
                    <a:gd name="T33" fmla="*/ 48919 h 108"/>
                    <a:gd name="T34" fmla="*/ 519442 w 159"/>
                    <a:gd name="T35" fmla="*/ 101600 h 108"/>
                    <a:gd name="T36" fmla="*/ 481802 w 159"/>
                    <a:gd name="T37" fmla="*/ 142993 h 108"/>
                    <a:gd name="T38" fmla="*/ 398992 w 159"/>
                    <a:gd name="T39" fmla="*/ 263407 h 108"/>
                    <a:gd name="T40" fmla="*/ 259721 w 159"/>
                    <a:gd name="T41" fmla="*/ 349956 h 108"/>
                    <a:gd name="T42" fmla="*/ 124214 w 159"/>
                    <a:gd name="T43" fmla="*/ 338667 h 108"/>
                    <a:gd name="T44" fmla="*/ 63989 w 159"/>
                    <a:gd name="T45" fmla="*/ 252119 h 108"/>
                    <a:gd name="T46" fmla="*/ 45169 w 159"/>
                    <a:gd name="T47" fmla="*/ 146756 h 108"/>
                    <a:gd name="T48" fmla="*/ 52697 w 159"/>
                    <a:gd name="T49" fmla="*/ 37630 h 108"/>
                    <a:gd name="T50" fmla="*/ 0 w 159"/>
                    <a:gd name="T51" fmla="*/ 41393 h 108"/>
                    <a:gd name="T52" fmla="*/ 0 w 159"/>
                    <a:gd name="T53" fmla="*/ 90311 h 10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59" h="108">
                      <a:moveTo>
                        <a:pt x="0" y="24"/>
                      </a:moveTo>
                      <a:cubicBezTo>
                        <a:pt x="0" y="29"/>
                        <a:pt x="0" y="33"/>
                        <a:pt x="0" y="39"/>
                      </a:cubicBezTo>
                      <a:cubicBezTo>
                        <a:pt x="0" y="49"/>
                        <a:pt x="1" y="60"/>
                        <a:pt x="5" y="71"/>
                      </a:cubicBezTo>
                      <a:cubicBezTo>
                        <a:pt x="9" y="84"/>
                        <a:pt x="17" y="94"/>
                        <a:pt x="27" y="100"/>
                      </a:cubicBezTo>
                      <a:cubicBezTo>
                        <a:pt x="35" y="105"/>
                        <a:pt x="44" y="108"/>
                        <a:pt x="54" y="108"/>
                      </a:cubicBezTo>
                      <a:cubicBezTo>
                        <a:pt x="60" y="108"/>
                        <a:pt x="66" y="107"/>
                        <a:pt x="72" y="105"/>
                      </a:cubicBezTo>
                      <a:cubicBezTo>
                        <a:pt x="89" y="101"/>
                        <a:pt x="104" y="91"/>
                        <a:pt x="116" y="78"/>
                      </a:cubicBezTo>
                      <a:cubicBezTo>
                        <a:pt x="121" y="72"/>
                        <a:pt x="124" y="66"/>
                        <a:pt x="128" y="60"/>
                      </a:cubicBezTo>
                      <a:cubicBezTo>
                        <a:pt x="131" y="55"/>
                        <a:pt x="134" y="50"/>
                        <a:pt x="138" y="46"/>
                      </a:cubicBezTo>
                      <a:cubicBezTo>
                        <a:pt x="139" y="44"/>
                        <a:pt x="141" y="42"/>
                        <a:pt x="143" y="41"/>
                      </a:cubicBezTo>
                      <a:cubicBezTo>
                        <a:pt x="144" y="39"/>
                        <a:pt x="146" y="37"/>
                        <a:pt x="148" y="35"/>
                      </a:cubicBezTo>
                      <a:cubicBezTo>
                        <a:pt x="149" y="33"/>
                        <a:pt x="149" y="33"/>
                        <a:pt x="149" y="33"/>
                      </a:cubicBezTo>
                      <a:cubicBezTo>
                        <a:pt x="152" y="30"/>
                        <a:pt x="156" y="25"/>
                        <a:pt x="158" y="18"/>
                      </a:cubicBezTo>
                      <a:cubicBezTo>
                        <a:pt x="159" y="13"/>
                        <a:pt x="157" y="9"/>
                        <a:pt x="155" y="4"/>
                      </a:cubicBezTo>
                      <a:cubicBezTo>
                        <a:pt x="152" y="3"/>
                        <a:pt x="148" y="2"/>
                        <a:pt x="145" y="1"/>
                      </a:cubicBezTo>
                      <a:cubicBezTo>
                        <a:pt x="143" y="0"/>
                        <a:pt x="141" y="0"/>
                        <a:pt x="140" y="0"/>
                      </a:cubicBezTo>
                      <a:cubicBezTo>
                        <a:pt x="144" y="3"/>
                        <a:pt x="146" y="8"/>
                        <a:pt x="146" y="13"/>
                      </a:cubicBezTo>
                      <a:cubicBezTo>
                        <a:pt x="146" y="18"/>
                        <a:pt x="142" y="23"/>
                        <a:pt x="138" y="27"/>
                      </a:cubicBezTo>
                      <a:cubicBezTo>
                        <a:pt x="135" y="31"/>
                        <a:pt x="132" y="34"/>
                        <a:pt x="128" y="38"/>
                      </a:cubicBezTo>
                      <a:cubicBezTo>
                        <a:pt x="120" y="48"/>
                        <a:pt x="115" y="60"/>
                        <a:pt x="106" y="70"/>
                      </a:cubicBezTo>
                      <a:cubicBezTo>
                        <a:pt x="97" y="81"/>
                        <a:pt x="83" y="90"/>
                        <a:pt x="69" y="93"/>
                      </a:cubicBezTo>
                      <a:cubicBezTo>
                        <a:pt x="57" y="96"/>
                        <a:pt x="44" y="96"/>
                        <a:pt x="33" y="90"/>
                      </a:cubicBezTo>
                      <a:cubicBezTo>
                        <a:pt x="25" y="85"/>
                        <a:pt x="20" y="76"/>
                        <a:pt x="17" y="67"/>
                      </a:cubicBezTo>
                      <a:cubicBezTo>
                        <a:pt x="13" y="58"/>
                        <a:pt x="13" y="48"/>
                        <a:pt x="12" y="39"/>
                      </a:cubicBezTo>
                      <a:cubicBezTo>
                        <a:pt x="12" y="29"/>
                        <a:pt x="12" y="19"/>
                        <a:pt x="14" y="10"/>
                      </a:cubicBezTo>
                      <a:cubicBezTo>
                        <a:pt x="10" y="10"/>
                        <a:pt x="5" y="11"/>
                        <a:pt x="0" y="11"/>
                      </a:cubicBezTo>
                      <a:cubicBezTo>
                        <a:pt x="0" y="16"/>
                        <a:pt x="0" y="20"/>
                        <a:pt x="0" y="24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Freeform 555">
                  <a:extLst>
                    <a:ext uri="{FF2B5EF4-FFF2-40B4-BE49-F238E27FC236}">
                      <a16:creationId xmlns:a16="http://schemas.microsoft.com/office/drawing/2014/main" id="{935503DC-0BD9-4B41-8B59-F715C14493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7975" y="1733550"/>
                  <a:ext cx="438150" cy="708025"/>
                </a:xfrm>
                <a:custGeom>
                  <a:avLst/>
                  <a:gdLst>
                    <a:gd name="T0" fmla="*/ 358830 w 116"/>
                    <a:gd name="T1" fmla="*/ 0 h 188"/>
                    <a:gd name="T2" fmla="*/ 381493 w 116"/>
                    <a:gd name="T3" fmla="*/ 56491 h 188"/>
                    <a:gd name="T4" fmla="*/ 411710 w 116"/>
                    <a:gd name="T5" fmla="*/ 195837 h 188"/>
                    <a:gd name="T6" fmla="*/ 419264 w 116"/>
                    <a:gd name="T7" fmla="*/ 666598 h 188"/>
                    <a:gd name="T8" fmla="*/ 351275 w 116"/>
                    <a:gd name="T9" fmla="*/ 689195 h 188"/>
                    <a:gd name="T10" fmla="*/ 45326 w 116"/>
                    <a:gd name="T11" fmla="*/ 704259 h 188"/>
                    <a:gd name="T12" fmla="*/ 15109 w 116"/>
                    <a:gd name="T13" fmla="*/ 478293 h 188"/>
                    <a:gd name="T14" fmla="*/ 52880 w 116"/>
                    <a:gd name="T15" fmla="*/ 346480 h 188"/>
                    <a:gd name="T16" fmla="*/ 26440 w 116"/>
                    <a:gd name="T17" fmla="*/ 218433 h 188"/>
                    <a:gd name="T18" fmla="*/ 358830 w 116"/>
                    <a:gd name="T19" fmla="*/ 0 h 1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88">
                      <a:moveTo>
                        <a:pt x="95" y="0"/>
                      </a:moveTo>
                      <a:cubicBezTo>
                        <a:pt x="98" y="5"/>
                        <a:pt x="100" y="10"/>
                        <a:pt x="101" y="15"/>
                      </a:cubicBezTo>
                      <a:cubicBezTo>
                        <a:pt x="105" y="27"/>
                        <a:pt x="107" y="40"/>
                        <a:pt x="109" y="52"/>
                      </a:cubicBezTo>
                      <a:cubicBezTo>
                        <a:pt x="116" y="94"/>
                        <a:pt x="116" y="136"/>
                        <a:pt x="111" y="177"/>
                      </a:cubicBezTo>
                      <a:cubicBezTo>
                        <a:pt x="106" y="181"/>
                        <a:pt x="99" y="182"/>
                        <a:pt x="93" y="183"/>
                      </a:cubicBezTo>
                      <a:cubicBezTo>
                        <a:pt x="66" y="187"/>
                        <a:pt x="39" y="188"/>
                        <a:pt x="12" y="187"/>
                      </a:cubicBezTo>
                      <a:cubicBezTo>
                        <a:pt x="3" y="169"/>
                        <a:pt x="0" y="147"/>
                        <a:pt x="4" y="127"/>
                      </a:cubicBezTo>
                      <a:cubicBezTo>
                        <a:pt x="7" y="115"/>
                        <a:pt x="12" y="104"/>
                        <a:pt x="14" y="92"/>
                      </a:cubicBezTo>
                      <a:cubicBezTo>
                        <a:pt x="16" y="81"/>
                        <a:pt x="15" y="68"/>
                        <a:pt x="7" y="58"/>
                      </a:cubicBezTo>
                      <a:cubicBezTo>
                        <a:pt x="22" y="38"/>
                        <a:pt x="75" y="5"/>
                        <a:pt x="95" y="0"/>
                      </a:cubicBezTo>
                      <a:close/>
                    </a:path>
                  </a:pathLst>
                </a:custGeom>
                <a:solidFill>
                  <a:srgbClr val="064A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 556">
                  <a:extLst>
                    <a:ext uri="{FF2B5EF4-FFF2-40B4-BE49-F238E27FC236}">
                      <a16:creationId xmlns:a16="http://schemas.microsoft.com/office/drawing/2014/main" id="{E893AC81-922E-4EFA-B268-BCA8E6C6D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5775" y="1609725"/>
                  <a:ext cx="203200" cy="598488"/>
                </a:xfrm>
                <a:custGeom>
                  <a:avLst/>
                  <a:gdLst>
                    <a:gd name="T0" fmla="*/ 203200 w 54"/>
                    <a:gd name="T1" fmla="*/ 598488 h 159"/>
                    <a:gd name="T2" fmla="*/ 191911 w 54"/>
                    <a:gd name="T3" fmla="*/ 511914 h 159"/>
                    <a:gd name="T4" fmla="*/ 165570 w 54"/>
                    <a:gd name="T5" fmla="*/ 361351 h 159"/>
                    <a:gd name="T6" fmla="*/ 127941 w 54"/>
                    <a:gd name="T7" fmla="*/ 233373 h 159"/>
                    <a:gd name="T8" fmla="*/ 67733 w 54"/>
                    <a:gd name="T9" fmla="*/ 112922 h 159"/>
                    <a:gd name="T10" fmla="*/ 33867 w 54"/>
                    <a:gd name="T11" fmla="*/ 52697 h 159"/>
                    <a:gd name="T12" fmla="*/ 0 w 54"/>
                    <a:gd name="T13" fmla="*/ 0 h 159"/>
                    <a:gd name="T14" fmla="*/ 15052 w 54"/>
                    <a:gd name="T15" fmla="*/ 124214 h 159"/>
                    <a:gd name="T16" fmla="*/ 18815 w 54"/>
                    <a:gd name="T17" fmla="*/ 176912 h 159"/>
                    <a:gd name="T18" fmla="*/ 30104 w 54"/>
                    <a:gd name="T19" fmla="*/ 244665 h 159"/>
                    <a:gd name="T20" fmla="*/ 18815 w 54"/>
                    <a:gd name="T21" fmla="*/ 523206 h 159"/>
                    <a:gd name="T22" fmla="*/ 203200 w 54"/>
                    <a:gd name="T23" fmla="*/ 598488 h 15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4" h="159">
                      <a:moveTo>
                        <a:pt x="54" y="159"/>
                      </a:moveTo>
                      <a:cubicBezTo>
                        <a:pt x="53" y="152"/>
                        <a:pt x="52" y="144"/>
                        <a:pt x="51" y="136"/>
                      </a:cubicBezTo>
                      <a:cubicBezTo>
                        <a:pt x="49" y="123"/>
                        <a:pt x="46" y="110"/>
                        <a:pt x="44" y="96"/>
                      </a:cubicBezTo>
                      <a:cubicBezTo>
                        <a:pt x="42" y="84"/>
                        <a:pt x="39" y="74"/>
                        <a:pt x="34" y="62"/>
                      </a:cubicBezTo>
                      <a:cubicBezTo>
                        <a:pt x="29" y="51"/>
                        <a:pt x="24" y="40"/>
                        <a:pt x="18" y="30"/>
                      </a:cubicBezTo>
                      <a:cubicBezTo>
                        <a:pt x="15" y="24"/>
                        <a:pt x="12" y="19"/>
                        <a:pt x="9" y="14"/>
                      </a:cubicBezTo>
                      <a:cubicBezTo>
                        <a:pt x="8" y="12"/>
                        <a:pt x="0" y="3"/>
                        <a:pt x="0" y="0"/>
                      </a:cubicBezTo>
                      <a:cubicBezTo>
                        <a:pt x="1" y="11"/>
                        <a:pt x="3" y="22"/>
                        <a:pt x="4" y="33"/>
                      </a:cubicBezTo>
                      <a:cubicBezTo>
                        <a:pt x="4" y="38"/>
                        <a:pt x="4" y="42"/>
                        <a:pt x="5" y="47"/>
                      </a:cubicBezTo>
                      <a:cubicBezTo>
                        <a:pt x="6" y="53"/>
                        <a:pt x="7" y="59"/>
                        <a:pt x="8" y="65"/>
                      </a:cubicBezTo>
                      <a:cubicBezTo>
                        <a:pt x="10" y="90"/>
                        <a:pt x="7" y="114"/>
                        <a:pt x="5" y="139"/>
                      </a:cubicBezTo>
                      <a:cubicBezTo>
                        <a:pt x="19" y="150"/>
                        <a:pt x="36" y="157"/>
                        <a:pt x="54" y="159"/>
                      </a:cubicBezTo>
                      <a:close/>
                    </a:path>
                  </a:pathLst>
                </a:custGeom>
                <a:solidFill>
                  <a:srgbClr val="064A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Freeform 557">
                  <a:extLst>
                    <a:ext uri="{FF2B5EF4-FFF2-40B4-BE49-F238E27FC236}">
                      <a16:creationId xmlns:a16="http://schemas.microsoft.com/office/drawing/2014/main" id="{33154B5C-7A7B-450F-8792-E4B6F02765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2113" y="476250"/>
                  <a:ext cx="790575" cy="708025"/>
                </a:xfrm>
                <a:custGeom>
                  <a:avLst/>
                  <a:gdLst>
                    <a:gd name="T0" fmla="*/ 86587 w 210"/>
                    <a:gd name="T1" fmla="*/ 515954 h 188"/>
                    <a:gd name="T2" fmla="*/ 184468 w 210"/>
                    <a:gd name="T3" fmla="*/ 497124 h 188"/>
                    <a:gd name="T4" fmla="*/ 301171 w 210"/>
                    <a:gd name="T5" fmla="*/ 448165 h 188"/>
                    <a:gd name="T6" fmla="*/ 368935 w 210"/>
                    <a:gd name="T7" fmla="*/ 444399 h 188"/>
                    <a:gd name="T8" fmla="*/ 395288 w 210"/>
                    <a:gd name="T9" fmla="*/ 500890 h 188"/>
                    <a:gd name="T10" fmla="*/ 474345 w 210"/>
                    <a:gd name="T11" fmla="*/ 553615 h 188"/>
                    <a:gd name="T12" fmla="*/ 545873 w 210"/>
                    <a:gd name="T13" fmla="*/ 610107 h 188"/>
                    <a:gd name="T14" fmla="*/ 549638 w 210"/>
                    <a:gd name="T15" fmla="*/ 666598 h 188"/>
                    <a:gd name="T16" fmla="*/ 587284 w 210"/>
                    <a:gd name="T17" fmla="*/ 704259 h 188"/>
                    <a:gd name="T18" fmla="*/ 613637 w 210"/>
                    <a:gd name="T19" fmla="*/ 662832 h 188"/>
                    <a:gd name="T20" fmla="*/ 673871 w 210"/>
                    <a:gd name="T21" fmla="*/ 542317 h 188"/>
                    <a:gd name="T22" fmla="*/ 756693 w 210"/>
                    <a:gd name="T23" fmla="*/ 512188 h 188"/>
                    <a:gd name="T24" fmla="*/ 775516 w 210"/>
                    <a:gd name="T25" fmla="*/ 451931 h 188"/>
                    <a:gd name="T26" fmla="*/ 779281 w 210"/>
                    <a:gd name="T27" fmla="*/ 316352 h 188"/>
                    <a:gd name="T28" fmla="*/ 734105 w 210"/>
                    <a:gd name="T29" fmla="*/ 192071 h 188"/>
                    <a:gd name="T30" fmla="*/ 338818 w 210"/>
                    <a:gd name="T31" fmla="*/ 22597 h 188"/>
                    <a:gd name="T32" fmla="*/ 158115 w 210"/>
                    <a:gd name="T33" fmla="*/ 101684 h 188"/>
                    <a:gd name="T34" fmla="*/ 41411 w 210"/>
                    <a:gd name="T35" fmla="*/ 233498 h 188"/>
                    <a:gd name="T36" fmla="*/ 15059 w 210"/>
                    <a:gd name="T37" fmla="*/ 466995 h 188"/>
                    <a:gd name="T38" fmla="*/ 86587 w 210"/>
                    <a:gd name="T39" fmla="*/ 515954 h 18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210" h="188">
                      <a:moveTo>
                        <a:pt x="23" y="137"/>
                      </a:moveTo>
                      <a:cubicBezTo>
                        <a:pt x="32" y="139"/>
                        <a:pt x="41" y="135"/>
                        <a:pt x="49" y="132"/>
                      </a:cubicBezTo>
                      <a:cubicBezTo>
                        <a:pt x="59" y="127"/>
                        <a:pt x="70" y="123"/>
                        <a:pt x="80" y="119"/>
                      </a:cubicBezTo>
                      <a:cubicBezTo>
                        <a:pt x="86" y="117"/>
                        <a:pt x="93" y="114"/>
                        <a:pt x="98" y="118"/>
                      </a:cubicBezTo>
                      <a:cubicBezTo>
                        <a:pt x="102" y="122"/>
                        <a:pt x="103" y="128"/>
                        <a:pt x="105" y="133"/>
                      </a:cubicBezTo>
                      <a:cubicBezTo>
                        <a:pt x="109" y="141"/>
                        <a:pt x="118" y="144"/>
                        <a:pt x="126" y="147"/>
                      </a:cubicBezTo>
                      <a:cubicBezTo>
                        <a:pt x="134" y="150"/>
                        <a:pt x="143" y="154"/>
                        <a:pt x="145" y="162"/>
                      </a:cubicBezTo>
                      <a:cubicBezTo>
                        <a:pt x="147" y="167"/>
                        <a:pt x="146" y="172"/>
                        <a:pt x="146" y="177"/>
                      </a:cubicBezTo>
                      <a:cubicBezTo>
                        <a:pt x="147" y="183"/>
                        <a:pt x="151" y="188"/>
                        <a:pt x="156" y="187"/>
                      </a:cubicBezTo>
                      <a:cubicBezTo>
                        <a:pt x="160" y="186"/>
                        <a:pt x="162" y="180"/>
                        <a:pt x="163" y="176"/>
                      </a:cubicBezTo>
                      <a:cubicBezTo>
                        <a:pt x="166" y="164"/>
                        <a:pt x="171" y="153"/>
                        <a:pt x="179" y="144"/>
                      </a:cubicBezTo>
                      <a:cubicBezTo>
                        <a:pt x="185" y="139"/>
                        <a:pt x="193" y="136"/>
                        <a:pt x="201" y="136"/>
                      </a:cubicBezTo>
                      <a:cubicBezTo>
                        <a:pt x="202" y="130"/>
                        <a:pt x="204" y="125"/>
                        <a:pt x="206" y="120"/>
                      </a:cubicBezTo>
                      <a:cubicBezTo>
                        <a:pt x="210" y="108"/>
                        <a:pt x="209" y="96"/>
                        <a:pt x="207" y="84"/>
                      </a:cubicBezTo>
                      <a:cubicBezTo>
                        <a:pt x="204" y="73"/>
                        <a:pt x="199" y="62"/>
                        <a:pt x="195" y="51"/>
                      </a:cubicBezTo>
                      <a:cubicBezTo>
                        <a:pt x="179" y="14"/>
                        <a:pt x="129" y="0"/>
                        <a:pt x="90" y="6"/>
                      </a:cubicBezTo>
                      <a:cubicBezTo>
                        <a:pt x="72" y="9"/>
                        <a:pt x="56" y="17"/>
                        <a:pt x="42" y="27"/>
                      </a:cubicBezTo>
                      <a:cubicBezTo>
                        <a:pt x="29" y="37"/>
                        <a:pt x="18" y="48"/>
                        <a:pt x="11" y="62"/>
                      </a:cubicBezTo>
                      <a:cubicBezTo>
                        <a:pt x="2" y="81"/>
                        <a:pt x="0" y="103"/>
                        <a:pt x="4" y="124"/>
                      </a:cubicBezTo>
                      <a:cubicBezTo>
                        <a:pt x="9" y="131"/>
                        <a:pt x="15" y="136"/>
                        <a:pt x="23" y="13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 558">
                  <a:extLst>
                    <a:ext uri="{FF2B5EF4-FFF2-40B4-BE49-F238E27FC236}">
                      <a16:creationId xmlns:a16="http://schemas.microsoft.com/office/drawing/2014/main" id="{1E114C8A-BAD9-45BA-AD7E-1FBF1926D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6400" y="904875"/>
                  <a:ext cx="757238" cy="639763"/>
                </a:xfrm>
                <a:custGeom>
                  <a:avLst/>
                  <a:gdLst>
                    <a:gd name="T0" fmla="*/ 753471 w 201"/>
                    <a:gd name="T1" fmla="*/ 154296 h 170"/>
                    <a:gd name="T2" fmla="*/ 742169 w 201"/>
                    <a:gd name="T3" fmla="*/ 86556 h 170"/>
                    <a:gd name="T4" fmla="*/ 742169 w 201"/>
                    <a:gd name="T5" fmla="*/ 82793 h 170"/>
                    <a:gd name="T6" fmla="*/ 659287 w 201"/>
                    <a:gd name="T7" fmla="*/ 112899 h 170"/>
                    <a:gd name="T8" fmla="*/ 599009 w 201"/>
                    <a:gd name="T9" fmla="*/ 233325 h 170"/>
                    <a:gd name="T10" fmla="*/ 572638 w 201"/>
                    <a:gd name="T11" fmla="*/ 274722 h 170"/>
                    <a:gd name="T12" fmla="*/ 534964 w 201"/>
                    <a:gd name="T13" fmla="*/ 237089 h 170"/>
                    <a:gd name="T14" fmla="*/ 531197 w 201"/>
                    <a:gd name="T15" fmla="*/ 180639 h 170"/>
                    <a:gd name="T16" fmla="*/ 459617 w 201"/>
                    <a:gd name="T17" fmla="*/ 124189 h 170"/>
                    <a:gd name="T18" fmla="*/ 380503 w 201"/>
                    <a:gd name="T19" fmla="*/ 71503 h 170"/>
                    <a:gd name="T20" fmla="*/ 354131 w 201"/>
                    <a:gd name="T21" fmla="*/ 15053 h 170"/>
                    <a:gd name="T22" fmla="*/ 286319 w 201"/>
                    <a:gd name="T23" fmla="*/ 18817 h 170"/>
                    <a:gd name="T24" fmla="*/ 169531 w 201"/>
                    <a:gd name="T25" fmla="*/ 67740 h 170"/>
                    <a:gd name="T26" fmla="*/ 71580 w 201"/>
                    <a:gd name="T27" fmla="*/ 86556 h 170"/>
                    <a:gd name="T28" fmla="*/ 0 w 201"/>
                    <a:gd name="T29" fmla="*/ 41396 h 170"/>
                    <a:gd name="T30" fmla="*/ 71580 w 201"/>
                    <a:gd name="T31" fmla="*/ 259669 h 170"/>
                    <a:gd name="T32" fmla="*/ 105486 w 201"/>
                    <a:gd name="T33" fmla="*/ 406438 h 170"/>
                    <a:gd name="T34" fmla="*/ 101719 w 201"/>
                    <a:gd name="T35" fmla="*/ 447834 h 170"/>
                    <a:gd name="T36" fmla="*/ 124323 w 201"/>
                    <a:gd name="T37" fmla="*/ 481704 h 170"/>
                    <a:gd name="T38" fmla="*/ 161996 w 201"/>
                    <a:gd name="T39" fmla="*/ 477941 h 170"/>
                    <a:gd name="T40" fmla="*/ 199670 w 201"/>
                    <a:gd name="T41" fmla="*/ 511810 h 170"/>
                    <a:gd name="T42" fmla="*/ 214739 w 201"/>
                    <a:gd name="T43" fmla="*/ 564497 h 170"/>
                    <a:gd name="T44" fmla="*/ 293854 w 201"/>
                    <a:gd name="T45" fmla="*/ 632236 h 170"/>
                    <a:gd name="T46" fmla="*/ 406874 w 201"/>
                    <a:gd name="T47" fmla="*/ 594603 h 170"/>
                    <a:gd name="T48" fmla="*/ 617846 w 201"/>
                    <a:gd name="T49" fmla="*/ 417728 h 170"/>
                    <a:gd name="T50" fmla="*/ 723332 w 201"/>
                    <a:gd name="T51" fmla="*/ 289775 h 170"/>
                    <a:gd name="T52" fmla="*/ 723332 w 201"/>
                    <a:gd name="T53" fmla="*/ 274722 h 170"/>
                    <a:gd name="T54" fmla="*/ 753471 w 201"/>
                    <a:gd name="T55" fmla="*/ 154296 h 17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01" h="170">
                      <a:moveTo>
                        <a:pt x="200" y="41"/>
                      </a:moveTo>
                      <a:cubicBezTo>
                        <a:pt x="200" y="35"/>
                        <a:pt x="197" y="29"/>
                        <a:pt x="197" y="23"/>
                      </a:cubicBezTo>
                      <a:cubicBezTo>
                        <a:pt x="197" y="23"/>
                        <a:pt x="197" y="22"/>
                        <a:pt x="197" y="22"/>
                      </a:cubicBezTo>
                      <a:cubicBezTo>
                        <a:pt x="189" y="22"/>
                        <a:pt x="181" y="25"/>
                        <a:pt x="175" y="30"/>
                      </a:cubicBezTo>
                      <a:cubicBezTo>
                        <a:pt x="167" y="39"/>
                        <a:pt x="162" y="50"/>
                        <a:pt x="159" y="62"/>
                      </a:cubicBezTo>
                      <a:cubicBezTo>
                        <a:pt x="158" y="66"/>
                        <a:pt x="156" y="72"/>
                        <a:pt x="152" y="73"/>
                      </a:cubicBezTo>
                      <a:cubicBezTo>
                        <a:pt x="147" y="74"/>
                        <a:pt x="143" y="69"/>
                        <a:pt x="142" y="63"/>
                      </a:cubicBezTo>
                      <a:cubicBezTo>
                        <a:pt x="142" y="58"/>
                        <a:pt x="143" y="53"/>
                        <a:pt x="141" y="48"/>
                      </a:cubicBezTo>
                      <a:cubicBezTo>
                        <a:pt x="139" y="40"/>
                        <a:pt x="130" y="36"/>
                        <a:pt x="122" y="33"/>
                      </a:cubicBezTo>
                      <a:cubicBezTo>
                        <a:pt x="114" y="30"/>
                        <a:pt x="105" y="27"/>
                        <a:pt x="101" y="19"/>
                      </a:cubicBezTo>
                      <a:cubicBezTo>
                        <a:pt x="99" y="14"/>
                        <a:pt x="98" y="8"/>
                        <a:pt x="94" y="4"/>
                      </a:cubicBezTo>
                      <a:cubicBezTo>
                        <a:pt x="89" y="0"/>
                        <a:pt x="82" y="3"/>
                        <a:pt x="76" y="5"/>
                      </a:cubicBezTo>
                      <a:cubicBezTo>
                        <a:pt x="66" y="9"/>
                        <a:pt x="55" y="13"/>
                        <a:pt x="45" y="18"/>
                      </a:cubicBezTo>
                      <a:cubicBezTo>
                        <a:pt x="37" y="21"/>
                        <a:pt x="28" y="25"/>
                        <a:pt x="19" y="23"/>
                      </a:cubicBezTo>
                      <a:cubicBezTo>
                        <a:pt x="11" y="22"/>
                        <a:pt x="5" y="17"/>
                        <a:pt x="0" y="11"/>
                      </a:cubicBezTo>
                      <a:cubicBezTo>
                        <a:pt x="3" y="31"/>
                        <a:pt x="11" y="50"/>
                        <a:pt x="19" y="69"/>
                      </a:cubicBezTo>
                      <a:cubicBezTo>
                        <a:pt x="24" y="82"/>
                        <a:pt x="30" y="95"/>
                        <a:pt x="28" y="108"/>
                      </a:cubicBezTo>
                      <a:cubicBezTo>
                        <a:pt x="28" y="112"/>
                        <a:pt x="27" y="115"/>
                        <a:pt x="27" y="119"/>
                      </a:cubicBezTo>
                      <a:cubicBezTo>
                        <a:pt x="27" y="123"/>
                        <a:pt x="29" y="127"/>
                        <a:pt x="33" y="128"/>
                      </a:cubicBezTo>
                      <a:cubicBezTo>
                        <a:pt x="36" y="128"/>
                        <a:pt x="39" y="127"/>
                        <a:pt x="43" y="127"/>
                      </a:cubicBezTo>
                      <a:cubicBezTo>
                        <a:pt x="48" y="127"/>
                        <a:pt x="51" y="131"/>
                        <a:pt x="53" y="136"/>
                      </a:cubicBezTo>
                      <a:cubicBezTo>
                        <a:pt x="55" y="140"/>
                        <a:pt x="55" y="145"/>
                        <a:pt x="57" y="150"/>
                      </a:cubicBezTo>
                      <a:cubicBezTo>
                        <a:pt x="60" y="159"/>
                        <a:pt x="68" y="166"/>
                        <a:pt x="78" y="168"/>
                      </a:cubicBezTo>
                      <a:cubicBezTo>
                        <a:pt x="88" y="170"/>
                        <a:pt x="99" y="163"/>
                        <a:pt x="108" y="158"/>
                      </a:cubicBezTo>
                      <a:cubicBezTo>
                        <a:pt x="130" y="146"/>
                        <a:pt x="148" y="129"/>
                        <a:pt x="164" y="111"/>
                      </a:cubicBezTo>
                      <a:cubicBezTo>
                        <a:pt x="174" y="100"/>
                        <a:pt x="184" y="89"/>
                        <a:pt x="192" y="77"/>
                      </a:cubicBezTo>
                      <a:cubicBezTo>
                        <a:pt x="192" y="76"/>
                        <a:pt x="192" y="74"/>
                        <a:pt x="192" y="73"/>
                      </a:cubicBezTo>
                      <a:cubicBezTo>
                        <a:pt x="192" y="61"/>
                        <a:pt x="201" y="52"/>
                        <a:pt x="200" y="41"/>
                      </a:cubicBezTo>
                      <a:close/>
                    </a:path>
                  </a:pathLst>
                </a:custGeom>
                <a:solidFill>
                  <a:srgbClr val="FDC9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 559">
                  <a:extLst>
                    <a:ext uri="{FF2B5EF4-FFF2-40B4-BE49-F238E27FC236}">
                      <a16:creationId xmlns:a16="http://schemas.microsoft.com/office/drawing/2014/main" id="{58F06624-F945-4DF0-AFDA-22DDB9F182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275" y="1195388"/>
                  <a:ext cx="500063" cy="485775"/>
                </a:xfrm>
                <a:custGeom>
                  <a:avLst/>
                  <a:gdLst>
                    <a:gd name="T0" fmla="*/ 477504 w 133"/>
                    <a:gd name="T1" fmla="*/ 124268 h 129"/>
                    <a:gd name="T2" fmla="*/ 383507 w 133"/>
                    <a:gd name="T3" fmla="*/ 82845 h 129"/>
                    <a:gd name="T4" fmla="*/ 327109 w 133"/>
                    <a:gd name="T5" fmla="*/ 0 h 129"/>
                    <a:gd name="T6" fmla="*/ 221832 w 133"/>
                    <a:gd name="T7" fmla="*/ 128034 h 129"/>
                    <a:gd name="T8" fmla="*/ 11280 w 133"/>
                    <a:gd name="T9" fmla="*/ 305022 h 129"/>
                    <a:gd name="T10" fmla="*/ 0 w 133"/>
                    <a:gd name="T11" fmla="*/ 312553 h 129"/>
                    <a:gd name="T12" fmla="*/ 15039 w 133"/>
                    <a:gd name="T13" fmla="*/ 376570 h 129"/>
                    <a:gd name="T14" fmla="*/ 75197 w 133"/>
                    <a:gd name="T15" fmla="*/ 463181 h 129"/>
                    <a:gd name="T16" fmla="*/ 210553 w 133"/>
                    <a:gd name="T17" fmla="*/ 474478 h 129"/>
                    <a:gd name="T18" fmla="*/ 349668 w 133"/>
                    <a:gd name="T19" fmla="*/ 387867 h 129"/>
                    <a:gd name="T20" fmla="*/ 432385 w 133"/>
                    <a:gd name="T21" fmla="*/ 267365 h 129"/>
                    <a:gd name="T22" fmla="*/ 469984 w 133"/>
                    <a:gd name="T23" fmla="*/ 225942 h 129"/>
                    <a:gd name="T24" fmla="*/ 500063 w 133"/>
                    <a:gd name="T25" fmla="*/ 173222 h 129"/>
                    <a:gd name="T26" fmla="*/ 477504 w 133"/>
                    <a:gd name="T27" fmla="*/ 124268 h 12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33" h="129">
                      <a:moveTo>
                        <a:pt x="127" y="33"/>
                      </a:moveTo>
                      <a:cubicBezTo>
                        <a:pt x="118" y="30"/>
                        <a:pt x="109" y="27"/>
                        <a:pt x="102" y="22"/>
                      </a:cubicBezTo>
                      <a:cubicBezTo>
                        <a:pt x="94" y="17"/>
                        <a:pt x="88" y="9"/>
                        <a:pt x="87" y="0"/>
                      </a:cubicBezTo>
                      <a:cubicBezTo>
                        <a:pt x="79" y="12"/>
                        <a:pt x="69" y="23"/>
                        <a:pt x="59" y="34"/>
                      </a:cubicBezTo>
                      <a:cubicBezTo>
                        <a:pt x="43" y="52"/>
                        <a:pt x="25" y="69"/>
                        <a:pt x="3" y="81"/>
                      </a:cubicBezTo>
                      <a:cubicBezTo>
                        <a:pt x="2" y="82"/>
                        <a:pt x="1" y="82"/>
                        <a:pt x="0" y="83"/>
                      </a:cubicBezTo>
                      <a:cubicBezTo>
                        <a:pt x="1" y="89"/>
                        <a:pt x="2" y="95"/>
                        <a:pt x="4" y="100"/>
                      </a:cubicBezTo>
                      <a:cubicBezTo>
                        <a:pt x="7" y="109"/>
                        <a:pt x="12" y="118"/>
                        <a:pt x="20" y="123"/>
                      </a:cubicBezTo>
                      <a:cubicBezTo>
                        <a:pt x="31" y="129"/>
                        <a:pt x="44" y="129"/>
                        <a:pt x="56" y="126"/>
                      </a:cubicBezTo>
                      <a:cubicBezTo>
                        <a:pt x="70" y="123"/>
                        <a:pt x="84" y="114"/>
                        <a:pt x="93" y="103"/>
                      </a:cubicBezTo>
                      <a:cubicBezTo>
                        <a:pt x="102" y="93"/>
                        <a:pt x="107" y="81"/>
                        <a:pt x="115" y="71"/>
                      </a:cubicBezTo>
                      <a:cubicBezTo>
                        <a:pt x="119" y="67"/>
                        <a:pt x="122" y="64"/>
                        <a:pt x="125" y="60"/>
                      </a:cubicBezTo>
                      <a:cubicBezTo>
                        <a:pt x="129" y="56"/>
                        <a:pt x="133" y="51"/>
                        <a:pt x="133" y="46"/>
                      </a:cubicBezTo>
                      <a:cubicBezTo>
                        <a:pt x="133" y="41"/>
                        <a:pt x="131" y="36"/>
                        <a:pt x="127" y="33"/>
                      </a:cubicBezTo>
                      <a:close/>
                    </a:path>
                  </a:pathLst>
                </a:custGeom>
                <a:solidFill>
                  <a:srgbClr val="FDBB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 560">
                  <a:extLst>
                    <a:ext uri="{FF2B5EF4-FFF2-40B4-BE49-F238E27FC236}">
                      <a16:creationId xmlns:a16="http://schemas.microsoft.com/office/drawing/2014/main" id="{D6452229-AA4D-4FC7-A9B8-115A39B310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4963" y="3221038"/>
                  <a:ext cx="1393825" cy="2795588"/>
                </a:xfrm>
                <a:custGeom>
                  <a:avLst/>
                  <a:gdLst>
                    <a:gd name="T0" fmla="*/ 1363688 w 370"/>
                    <a:gd name="T1" fmla="*/ 169316 h 743"/>
                    <a:gd name="T2" fmla="*/ 1265744 w 370"/>
                    <a:gd name="T3" fmla="*/ 71489 h 743"/>
                    <a:gd name="T4" fmla="*/ 1130128 w 370"/>
                    <a:gd name="T5" fmla="*/ 33863 h 743"/>
                    <a:gd name="T6" fmla="*/ 557530 w 370"/>
                    <a:gd name="T7" fmla="*/ 30101 h 743"/>
                    <a:gd name="T8" fmla="*/ 489722 w 370"/>
                    <a:gd name="T9" fmla="*/ 131690 h 743"/>
                    <a:gd name="T10" fmla="*/ 331504 w 370"/>
                    <a:gd name="T11" fmla="*/ 402595 h 743"/>
                    <a:gd name="T12" fmla="*/ 71575 w 370"/>
                    <a:gd name="T13" fmla="*/ 906779 h 743"/>
                    <a:gd name="T14" fmla="*/ 45205 w 370"/>
                    <a:gd name="T15" fmla="*/ 1414726 h 743"/>
                    <a:gd name="T16" fmla="*/ 150684 w 370"/>
                    <a:gd name="T17" fmla="*/ 1877521 h 743"/>
                    <a:gd name="T18" fmla="*/ 154451 w 370"/>
                    <a:gd name="T19" fmla="*/ 2242491 h 743"/>
                    <a:gd name="T20" fmla="*/ 226026 w 370"/>
                    <a:gd name="T21" fmla="*/ 2596172 h 743"/>
                    <a:gd name="T22" fmla="*/ 512325 w 370"/>
                    <a:gd name="T23" fmla="*/ 2795588 h 743"/>
                    <a:gd name="T24" fmla="*/ 647940 w 370"/>
                    <a:gd name="T25" fmla="*/ 2757962 h 743"/>
                    <a:gd name="T26" fmla="*/ 727049 w 370"/>
                    <a:gd name="T27" fmla="*/ 2637560 h 743"/>
                    <a:gd name="T28" fmla="*/ 685611 w 370"/>
                    <a:gd name="T29" fmla="*/ 1866234 h 743"/>
                    <a:gd name="T30" fmla="*/ 708214 w 370"/>
                    <a:gd name="T31" fmla="*/ 1621667 h 743"/>
                    <a:gd name="T32" fmla="*/ 580133 w 370"/>
                    <a:gd name="T33" fmla="*/ 1170159 h 743"/>
                    <a:gd name="T34" fmla="*/ 568831 w 370"/>
                    <a:gd name="T35" fmla="*/ 1140058 h 743"/>
                    <a:gd name="T36" fmla="*/ 606502 w 370"/>
                    <a:gd name="T37" fmla="*/ 1106195 h 743"/>
                    <a:gd name="T38" fmla="*/ 964376 w 370"/>
                    <a:gd name="T39" fmla="*/ 797664 h 743"/>
                    <a:gd name="T40" fmla="*/ 1194169 w 370"/>
                    <a:gd name="T41" fmla="*/ 617061 h 743"/>
                    <a:gd name="T42" fmla="*/ 1307182 w 370"/>
                    <a:gd name="T43" fmla="*/ 481609 h 743"/>
                    <a:gd name="T44" fmla="*/ 1363688 w 370"/>
                    <a:gd name="T45" fmla="*/ 368732 h 743"/>
                    <a:gd name="T46" fmla="*/ 1363688 w 370"/>
                    <a:gd name="T47" fmla="*/ 169316 h 74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70" h="743">
                      <a:moveTo>
                        <a:pt x="362" y="45"/>
                      </a:moveTo>
                      <a:cubicBezTo>
                        <a:pt x="357" y="34"/>
                        <a:pt x="347" y="25"/>
                        <a:pt x="336" y="19"/>
                      </a:cubicBezTo>
                      <a:cubicBezTo>
                        <a:pt x="324" y="14"/>
                        <a:pt x="312" y="11"/>
                        <a:pt x="300" y="9"/>
                      </a:cubicBezTo>
                      <a:cubicBezTo>
                        <a:pt x="250" y="0"/>
                        <a:pt x="198" y="3"/>
                        <a:pt x="148" y="8"/>
                      </a:cubicBezTo>
                      <a:cubicBezTo>
                        <a:pt x="142" y="17"/>
                        <a:pt x="136" y="26"/>
                        <a:pt x="130" y="35"/>
                      </a:cubicBezTo>
                      <a:cubicBezTo>
                        <a:pt x="116" y="59"/>
                        <a:pt x="102" y="83"/>
                        <a:pt x="88" y="107"/>
                      </a:cubicBezTo>
                      <a:cubicBezTo>
                        <a:pt x="63" y="150"/>
                        <a:pt x="39" y="195"/>
                        <a:pt x="19" y="241"/>
                      </a:cubicBezTo>
                      <a:cubicBezTo>
                        <a:pt x="0" y="284"/>
                        <a:pt x="2" y="331"/>
                        <a:pt x="12" y="376"/>
                      </a:cubicBezTo>
                      <a:cubicBezTo>
                        <a:pt x="21" y="417"/>
                        <a:pt x="36" y="457"/>
                        <a:pt x="40" y="499"/>
                      </a:cubicBezTo>
                      <a:cubicBezTo>
                        <a:pt x="43" y="531"/>
                        <a:pt x="41" y="564"/>
                        <a:pt x="41" y="596"/>
                      </a:cubicBezTo>
                      <a:cubicBezTo>
                        <a:pt x="41" y="628"/>
                        <a:pt x="45" y="661"/>
                        <a:pt x="60" y="690"/>
                      </a:cubicBezTo>
                      <a:cubicBezTo>
                        <a:pt x="75" y="718"/>
                        <a:pt x="103" y="742"/>
                        <a:pt x="136" y="743"/>
                      </a:cubicBezTo>
                      <a:cubicBezTo>
                        <a:pt x="148" y="743"/>
                        <a:pt x="162" y="740"/>
                        <a:pt x="172" y="733"/>
                      </a:cubicBezTo>
                      <a:cubicBezTo>
                        <a:pt x="182" y="725"/>
                        <a:pt x="189" y="713"/>
                        <a:pt x="193" y="701"/>
                      </a:cubicBezTo>
                      <a:cubicBezTo>
                        <a:pt x="214" y="635"/>
                        <a:pt x="182" y="565"/>
                        <a:pt x="182" y="496"/>
                      </a:cubicBezTo>
                      <a:cubicBezTo>
                        <a:pt x="182" y="474"/>
                        <a:pt x="186" y="453"/>
                        <a:pt x="188" y="431"/>
                      </a:cubicBezTo>
                      <a:cubicBezTo>
                        <a:pt x="192" y="389"/>
                        <a:pt x="180" y="345"/>
                        <a:pt x="154" y="311"/>
                      </a:cubicBezTo>
                      <a:cubicBezTo>
                        <a:pt x="153" y="308"/>
                        <a:pt x="151" y="306"/>
                        <a:pt x="151" y="303"/>
                      </a:cubicBezTo>
                      <a:cubicBezTo>
                        <a:pt x="151" y="298"/>
                        <a:pt x="157" y="296"/>
                        <a:pt x="161" y="294"/>
                      </a:cubicBezTo>
                      <a:cubicBezTo>
                        <a:pt x="201" y="279"/>
                        <a:pt x="224" y="240"/>
                        <a:pt x="256" y="212"/>
                      </a:cubicBezTo>
                      <a:cubicBezTo>
                        <a:pt x="275" y="195"/>
                        <a:pt x="298" y="181"/>
                        <a:pt x="317" y="164"/>
                      </a:cubicBezTo>
                      <a:cubicBezTo>
                        <a:pt x="329" y="153"/>
                        <a:pt x="339" y="141"/>
                        <a:pt x="347" y="128"/>
                      </a:cubicBezTo>
                      <a:cubicBezTo>
                        <a:pt x="353" y="119"/>
                        <a:pt x="357" y="108"/>
                        <a:pt x="362" y="98"/>
                      </a:cubicBezTo>
                      <a:cubicBezTo>
                        <a:pt x="366" y="81"/>
                        <a:pt x="370" y="62"/>
                        <a:pt x="362" y="4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 561">
                  <a:extLst>
                    <a:ext uri="{FF2B5EF4-FFF2-40B4-BE49-F238E27FC236}">
                      <a16:creationId xmlns:a16="http://schemas.microsoft.com/office/drawing/2014/main" id="{BC53127D-8D31-4347-946D-64F8FC87A7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2788" y="2930525"/>
                  <a:ext cx="1450975" cy="2355850"/>
                </a:xfrm>
                <a:custGeom>
                  <a:avLst/>
                  <a:gdLst>
                    <a:gd name="T0" fmla="*/ 1059023 w 385"/>
                    <a:gd name="T1" fmla="*/ 835461 h 626"/>
                    <a:gd name="T2" fmla="*/ 1160780 w 385"/>
                    <a:gd name="T3" fmla="*/ 801591 h 626"/>
                    <a:gd name="T4" fmla="*/ 1224849 w 385"/>
                    <a:gd name="T5" fmla="*/ 692454 h 626"/>
                    <a:gd name="T6" fmla="*/ 1383137 w 385"/>
                    <a:gd name="T7" fmla="*/ 421494 h 626"/>
                    <a:gd name="T8" fmla="*/ 1450975 w 385"/>
                    <a:gd name="T9" fmla="*/ 319884 h 626"/>
                    <a:gd name="T10" fmla="*/ 1341681 w 385"/>
                    <a:gd name="T11" fmla="*/ 331174 h 626"/>
                    <a:gd name="T12" fmla="*/ 1251230 w 385"/>
                    <a:gd name="T13" fmla="*/ 37633 h 626"/>
                    <a:gd name="T14" fmla="*/ 1081636 w 385"/>
                    <a:gd name="T15" fmla="*/ 11290 h 626"/>
                    <a:gd name="T16" fmla="*/ 881891 w 385"/>
                    <a:gd name="T17" fmla="*/ 97847 h 626"/>
                    <a:gd name="T18" fmla="*/ 301501 w 385"/>
                    <a:gd name="T19" fmla="*/ 477944 h 626"/>
                    <a:gd name="T20" fmla="*/ 33919 w 385"/>
                    <a:gd name="T21" fmla="*/ 827935 h 626"/>
                    <a:gd name="T22" fmla="*/ 3769 w 385"/>
                    <a:gd name="T23" fmla="*/ 1087605 h 626"/>
                    <a:gd name="T24" fmla="*/ 11306 w 385"/>
                    <a:gd name="T25" fmla="*/ 1223085 h 626"/>
                    <a:gd name="T26" fmla="*/ 48994 w 385"/>
                    <a:gd name="T27" fmla="*/ 1343512 h 626"/>
                    <a:gd name="T28" fmla="*/ 90450 w 385"/>
                    <a:gd name="T29" fmla="*/ 1701029 h 626"/>
                    <a:gd name="T30" fmla="*/ 71607 w 385"/>
                    <a:gd name="T31" fmla="*/ 1870379 h 626"/>
                    <a:gd name="T32" fmla="*/ 94219 w 385"/>
                    <a:gd name="T33" fmla="*/ 2054783 h 626"/>
                    <a:gd name="T34" fmla="*/ 177132 w 385"/>
                    <a:gd name="T35" fmla="*/ 2288110 h 626"/>
                    <a:gd name="T36" fmla="*/ 414564 w 385"/>
                    <a:gd name="T37" fmla="*/ 2352087 h 626"/>
                    <a:gd name="T38" fmla="*/ 614309 w 385"/>
                    <a:gd name="T39" fmla="*/ 2288110 h 626"/>
                    <a:gd name="T40" fmla="*/ 625615 w 385"/>
                    <a:gd name="T41" fmla="*/ 1975753 h 626"/>
                    <a:gd name="T42" fmla="*/ 644459 w 385"/>
                    <a:gd name="T43" fmla="*/ 1614472 h 626"/>
                    <a:gd name="T44" fmla="*/ 678378 w 385"/>
                    <a:gd name="T45" fmla="*/ 1294588 h 626"/>
                    <a:gd name="T46" fmla="*/ 580390 w 385"/>
                    <a:gd name="T47" fmla="*/ 993521 h 626"/>
                    <a:gd name="T48" fmla="*/ 1059023 w 385"/>
                    <a:gd name="T49" fmla="*/ 835461 h 62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85" h="626">
                      <a:moveTo>
                        <a:pt x="281" y="222"/>
                      </a:moveTo>
                      <a:cubicBezTo>
                        <a:pt x="290" y="219"/>
                        <a:pt x="300" y="216"/>
                        <a:pt x="308" y="213"/>
                      </a:cubicBezTo>
                      <a:cubicBezTo>
                        <a:pt x="314" y="203"/>
                        <a:pt x="319" y="193"/>
                        <a:pt x="325" y="184"/>
                      </a:cubicBezTo>
                      <a:cubicBezTo>
                        <a:pt x="339" y="160"/>
                        <a:pt x="353" y="136"/>
                        <a:pt x="367" y="112"/>
                      </a:cubicBezTo>
                      <a:cubicBezTo>
                        <a:pt x="373" y="103"/>
                        <a:pt x="379" y="94"/>
                        <a:pt x="385" y="85"/>
                      </a:cubicBezTo>
                      <a:cubicBezTo>
                        <a:pt x="375" y="86"/>
                        <a:pt x="365" y="87"/>
                        <a:pt x="356" y="88"/>
                      </a:cubicBezTo>
                      <a:cubicBezTo>
                        <a:pt x="343" y="63"/>
                        <a:pt x="335" y="37"/>
                        <a:pt x="332" y="10"/>
                      </a:cubicBezTo>
                      <a:cubicBezTo>
                        <a:pt x="319" y="2"/>
                        <a:pt x="302" y="0"/>
                        <a:pt x="287" y="3"/>
                      </a:cubicBezTo>
                      <a:cubicBezTo>
                        <a:pt x="268" y="6"/>
                        <a:pt x="251" y="16"/>
                        <a:pt x="234" y="26"/>
                      </a:cubicBezTo>
                      <a:cubicBezTo>
                        <a:pt x="181" y="56"/>
                        <a:pt x="127" y="87"/>
                        <a:pt x="80" y="127"/>
                      </a:cubicBezTo>
                      <a:cubicBezTo>
                        <a:pt x="50" y="152"/>
                        <a:pt x="22" y="182"/>
                        <a:pt x="9" y="220"/>
                      </a:cubicBezTo>
                      <a:cubicBezTo>
                        <a:pt x="2" y="242"/>
                        <a:pt x="0" y="266"/>
                        <a:pt x="1" y="289"/>
                      </a:cubicBezTo>
                      <a:cubicBezTo>
                        <a:pt x="1" y="301"/>
                        <a:pt x="2" y="313"/>
                        <a:pt x="3" y="325"/>
                      </a:cubicBezTo>
                      <a:cubicBezTo>
                        <a:pt x="4" y="336"/>
                        <a:pt x="9" y="346"/>
                        <a:pt x="13" y="357"/>
                      </a:cubicBezTo>
                      <a:cubicBezTo>
                        <a:pt x="22" y="388"/>
                        <a:pt x="26" y="420"/>
                        <a:pt x="24" y="452"/>
                      </a:cubicBezTo>
                      <a:cubicBezTo>
                        <a:pt x="23" y="467"/>
                        <a:pt x="17" y="483"/>
                        <a:pt x="19" y="497"/>
                      </a:cubicBezTo>
                      <a:cubicBezTo>
                        <a:pt x="21" y="513"/>
                        <a:pt x="23" y="530"/>
                        <a:pt x="25" y="546"/>
                      </a:cubicBezTo>
                      <a:cubicBezTo>
                        <a:pt x="27" y="568"/>
                        <a:pt x="30" y="593"/>
                        <a:pt x="47" y="608"/>
                      </a:cubicBezTo>
                      <a:cubicBezTo>
                        <a:pt x="63" y="624"/>
                        <a:pt x="87" y="625"/>
                        <a:pt x="110" y="625"/>
                      </a:cubicBezTo>
                      <a:cubicBezTo>
                        <a:pt x="129" y="626"/>
                        <a:pt x="152" y="625"/>
                        <a:pt x="163" y="608"/>
                      </a:cubicBezTo>
                      <a:cubicBezTo>
                        <a:pt x="177" y="586"/>
                        <a:pt x="166" y="549"/>
                        <a:pt x="166" y="525"/>
                      </a:cubicBezTo>
                      <a:cubicBezTo>
                        <a:pt x="165" y="493"/>
                        <a:pt x="167" y="461"/>
                        <a:pt x="171" y="429"/>
                      </a:cubicBezTo>
                      <a:cubicBezTo>
                        <a:pt x="175" y="401"/>
                        <a:pt x="180" y="373"/>
                        <a:pt x="180" y="344"/>
                      </a:cubicBezTo>
                      <a:cubicBezTo>
                        <a:pt x="179" y="315"/>
                        <a:pt x="172" y="286"/>
                        <a:pt x="154" y="264"/>
                      </a:cubicBezTo>
                      <a:cubicBezTo>
                        <a:pt x="197" y="251"/>
                        <a:pt x="239" y="236"/>
                        <a:pt x="281" y="2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 644">
                  <a:extLst>
                    <a:ext uri="{FF2B5EF4-FFF2-40B4-BE49-F238E27FC236}">
                      <a16:creationId xmlns:a16="http://schemas.microsoft.com/office/drawing/2014/main" id="{80E864AC-B38F-41E4-8860-987D47606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1863" y="2151063"/>
                  <a:ext cx="1081088" cy="1268413"/>
                </a:xfrm>
                <a:custGeom>
                  <a:avLst/>
                  <a:gdLst>
                    <a:gd name="T0" fmla="*/ 1081088 w 287"/>
                    <a:gd name="T1" fmla="*/ 432841 h 337"/>
                    <a:gd name="T2" fmla="*/ 1066021 w 287"/>
                    <a:gd name="T3" fmla="*/ 293579 h 337"/>
                    <a:gd name="T4" fmla="*/ 1028352 w 287"/>
                    <a:gd name="T5" fmla="*/ 56458 h 337"/>
                    <a:gd name="T6" fmla="*/ 873911 w 287"/>
                    <a:gd name="T7" fmla="*/ 0 h 337"/>
                    <a:gd name="T8" fmla="*/ 843776 w 287"/>
                    <a:gd name="T9" fmla="*/ 225830 h 337"/>
                    <a:gd name="T10" fmla="*/ 753371 w 287"/>
                    <a:gd name="T11" fmla="*/ 357564 h 337"/>
                    <a:gd name="T12" fmla="*/ 659200 w 287"/>
                    <a:gd name="T13" fmla="*/ 538229 h 337"/>
                    <a:gd name="T14" fmla="*/ 516059 w 287"/>
                    <a:gd name="T15" fmla="*/ 854391 h 337"/>
                    <a:gd name="T16" fmla="*/ 489691 w 287"/>
                    <a:gd name="T17" fmla="*/ 850627 h 337"/>
                    <a:gd name="T18" fmla="*/ 320183 w 287"/>
                    <a:gd name="T19" fmla="*/ 869446 h 337"/>
                    <a:gd name="T20" fmla="*/ 158208 w 287"/>
                    <a:gd name="T21" fmla="*/ 922140 h 337"/>
                    <a:gd name="T22" fmla="*/ 67803 w 287"/>
                    <a:gd name="T23" fmla="*/ 1027527 h 337"/>
                    <a:gd name="T24" fmla="*/ 0 w 287"/>
                    <a:gd name="T25" fmla="*/ 1208192 h 337"/>
                    <a:gd name="T26" fmla="*/ 0 w 287"/>
                    <a:gd name="T27" fmla="*/ 1234538 h 337"/>
                    <a:gd name="T28" fmla="*/ 18834 w 287"/>
                    <a:gd name="T29" fmla="*/ 1253358 h 337"/>
                    <a:gd name="T30" fmla="*/ 52736 w 287"/>
                    <a:gd name="T31" fmla="*/ 1230775 h 337"/>
                    <a:gd name="T32" fmla="*/ 79104 w 287"/>
                    <a:gd name="T33" fmla="*/ 1181845 h 337"/>
                    <a:gd name="T34" fmla="*/ 71570 w 287"/>
                    <a:gd name="T35" fmla="*/ 1219483 h 337"/>
                    <a:gd name="T36" fmla="*/ 75337 w 287"/>
                    <a:gd name="T37" fmla="*/ 1253358 h 337"/>
                    <a:gd name="T38" fmla="*/ 120539 w 287"/>
                    <a:gd name="T39" fmla="*/ 1253358 h 337"/>
                    <a:gd name="T40" fmla="*/ 139374 w 287"/>
                    <a:gd name="T41" fmla="*/ 1211955 h 337"/>
                    <a:gd name="T42" fmla="*/ 241079 w 287"/>
                    <a:gd name="T43" fmla="*/ 1023764 h 337"/>
                    <a:gd name="T44" fmla="*/ 286281 w 287"/>
                    <a:gd name="T45" fmla="*/ 1001181 h 337"/>
                    <a:gd name="T46" fmla="*/ 331483 w 287"/>
                    <a:gd name="T47" fmla="*/ 1020000 h 337"/>
                    <a:gd name="T48" fmla="*/ 323950 w 287"/>
                    <a:gd name="T49" fmla="*/ 1072693 h 337"/>
                    <a:gd name="T50" fmla="*/ 278747 w 287"/>
                    <a:gd name="T51" fmla="*/ 1110332 h 337"/>
                    <a:gd name="T52" fmla="*/ 207177 w 287"/>
                    <a:gd name="T53" fmla="*/ 1159262 h 337"/>
                    <a:gd name="T54" fmla="*/ 184576 w 287"/>
                    <a:gd name="T55" fmla="*/ 1208192 h 337"/>
                    <a:gd name="T56" fmla="*/ 210944 w 287"/>
                    <a:gd name="T57" fmla="*/ 1230775 h 337"/>
                    <a:gd name="T58" fmla="*/ 248613 w 287"/>
                    <a:gd name="T59" fmla="*/ 1223247 h 337"/>
                    <a:gd name="T60" fmla="*/ 346551 w 287"/>
                    <a:gd name="T61" fmla="*/ 1178081 h 337"/>
                    <a:gd name="T62" fmla="*/ 474624 w 287"/>
                    <a:gd name="T63" fmla="*/ 1099040 h 337"/>
                    <a:gd name="T64" fmla="*/ 580096 w 287"/>
                    <a:gd name="T65" fmla="*/ 986125 h 337"/>
                    <a:gd name="T66" fmla="*/ 832475 w 287"/>
                    <a:gd name="T67" fmla="*/ 752767 h 337"/>
                    <a:gd name="T68" fmla="*/ 1058487 w 287"/>
                    <a:gd name="T69" fmla="*/ 478007 h 337"/>
                    <a:gd name="T70" fmla="*/ 1081088 w 287"/>
                    <a:gd name="T71" fmla="*/ 432841 h 33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87" h="337">
                      <a:moveTo>
                        <a:pt x="287" y="115"/>
                      </a:moveTo>
                      <a:cubicBezTo>
                        <a:pt x="287" y="103"/>
                        <a:pt x="285" y="90"/>
                        <a:pt x="283" y="78"/>
                      </a:cubicBezTo>
                      <a:cubicBezTo>
                        <a:pt x="280" y="57"/>
                        <a:pt x="277" y="36"/>
                        <a:pt x="273" y="15"/>
                      </a:cubicBezTo>
                      <a:cubicBezTo>
                        <a:pt x="259" y="13"/>
                        <a:pt x="244" y="8"/>
                        <a:pt x="232" y="0"/>
                      </a:cubicBezTo>
                      <a:cubicBezTo>
                        <a:pt x="233" y="21"/>
                        <a:pt x="232" y="42"/>
                        <a:pt x="224" y="60"/>
                      </a:cubicBezTo>
                      <a:cubicBezTo>
                        <a:pt x="218" y="73"/>
                        <a:pt x="208" y="83"/>
                        <a:pt x="200" y="95"/>
                      </a:cubicBezTo>
                      <a:cubicBezTo>
                        <a:pt x="190" y="110"/>
                        <a:pt x="183" y="126"/>
                        <a:pt x="175" y="143"/>
                      </a:cubicBezTo>
                      <a:cubicBezTo>
                        <a:pt x="162" y="171"/>
                        <a:pt x="149" y="199"/>
                        <a:pt x="137" y="227"/>
                      </a:cubicBezTo>
                      <a:cubicBezTo>
                        <a:pt x="135" y="227"/>
                        <a:pt x="132" y="227"/>
                        <a:pt x="130" y="226"/>
                      </a:cubicBezTo>
                      <a:cubicBezTo>
                        <a:pt x="116" y="229"/>
                        <a:pt x="100" y="229"/>
                        <a:pt x="85" y="231"/>
                      </a:cubicBezTo>
                      <a:cubicBezTo>
                        <a:pt x="70" y="233"/>
                        <a:pt x="55" y="236"/>
                        <a:pt x="42" y="245"/>
                      </a:cubicBezTo>
                      <a:cubicBezTo>
                        <a:pt x="32" y="252"/>
                        <a:pt x="24" y="262"/>
                        <a:pt x="18" y="273"/>
                      </a:cubicBezTo>
                      <a:cubicBezTo>
                        <a:pt x="9" y="288"/>
                        <a:pt x="3" y="304"/>
                        <a:pt x="0" y="321"/>
                      </a:cubicBezTo>
                      <a:cubicBezTo>
                        <a:pt x="0" y="324"/>
                        <a:pt x="0" y="326"/>
                        <a:pt x="0" y="328"/>
                      </a:cubicBezTo>
                      <a:cubicBezTo>
                        <a:pt x="1" y="330"/>
                        <a:pt x="2" y="333"/>
                        <a:pt x="5" y="333"/>
                      </a:cubicBezTo>
                      <a:cubicBezTo>
                        <a:pt x="9" y="334"/>
                        <a:pt x="12" y="330"/>
                        <a:pt x="14" y="327"/>
                      </a:cubicBezTo>
                      <a:cubicBezTo>
                        <a:pt x="16" y="323"/>
                        <a:pt x="19" y="318"/>
                        <a:pt x="21" y="314"/>
                      </a:cubicBezTo>
                      <a:cubicBezTo>
                        <a:pt x="20" y="317"/>
                        <a:pt x="19" y="321"/>
                        <a:pt x="19" y="324"/>
                      </a:cubicBezTo>
                      <a:cubicBezTo>
                        <a:pt x="18" y="327"/>
                        <a:pt x="18" y="331"/>
                        <a:pt x="20" y="333"/>
                      </a:cubicBezTo>
                      <a:cubicBezTo>
                        <a:pt x="23" y="337"/>
                        <a:pt x="28" y="336"/>
                        <a:pt x="32" y="333"/>
                      </a:cubicBezTo>
                      <a:cubicBezTo>
                        <a:pt x="35" y="330"/>
                        <a:pt x="36" y="326"/>
                        <a:pt x="37" y="322"/>
                      </a:cubicBezTo>
                      <a:cubicBezTo>
                        <a:pt x="43" y="303"/>
                        <a:pt x="49" y="285"/>
                        <a:pt x="64" y="272"/>
                      </a:cubicBezTo>
                      <a:cubicBezTo>
                        <a:pt x="67" y="269"/>
                        <a:pt x="71" y="267"/>
                        <a:pt x="76" y="266"/>
                      </a:cubicBezTo>
                      <a:cubicBezTo>
                        <a:pt x="80" y="265"/>
                        <a:pt x="85" y="267"/>
                        <a:pt x="88" y="271"/>
                      </a:cubicBezTo>
                      <a:cubicBezTo>
                        <a:pt x="91" y="275"/>
                        <a:pt x="89" y="281"/>
                        <a:pt x="86" y="285"/>
                      </a:cubicBezTo>
                      <a:cubicBezTo>
                        <a:pt x="83" y="289"/>
                        <a:pt x="78" y="292"/>
                        <a:pt x="74" y="295"/>
                      </a:cubicBezTo>
                      <a:cubicBezTo>
                        <a:pt x="68" y="299"/>
                        <a:pt x="61" y="304"/>
                        <a:pt x="55" y="308"/>
                      </a:cubicBezTo>
                      <a:cubicBezTo>
                        <a:pt x="51" y="312"/>
                        <a:pt x="47" y="316"/>
                        <a:pt x="49" y="321"/>
                      </a:cubicBezTo>
                      <a:cubicBezTo>
                        <a:pt x="50" y="324"/>
                        <a:pt x="53" y="326"/>
                        <a:pt x="56" y="327"/>
                      </a:cubicBezTo>
                      <a:cubicBezTo>
                        <a:pt x="60" y="327"/>
                        <a:pt x="63" y="326"/>
                        <a:pt x="66" y="325"/>
                      </a:cubicBezTo>
                      <a:cubicBezTo>
                        <a:pt x="75" y="322"/>
                        <a:pt x="84" y="317"/>
                        <a:pt x="92" y="313"/>
                      </a:cubicBezTo>
                      <a:cubicBezTo>
                        <a:pt x="104" y="306"/>
                        <a:pt x="116" y="300"/>
                        <a:pt x="126" y="292"/>
                      </a:cubicBezTo>
                      <a:cubicBezTo>
                        <a:pt x="137" y="283"/>
                        <a:pt x="145" y="272"/>
                        <a:pt x="154" y="262"/>
                      </a:cubicBezTo>
                      <a:cubicBezTo>
                        <a:pt x="174" y="239"/>
                        <a:pt x="197" y="218"/>
                        <a:pt x="221" y="200"/>
                      </a:cubicBezTo>
                      <a:cubicBezTo>
                        <a:pt x="247" y="181"/>
                        <a:pt x="266" y="155"/>
                        <a:pt x="281" y="127"/>
                      </a:cubicBezTo>
                      <a:cubicBezTo>
                        <a:pt x="283" y="123"/>
                        <a:pt x="285" y="119"/>
                        <a:pt x="287" y="115"/>
                      </a:cubicBezTo>
                      <a:close/>
                    </a:path>
                  </a:pathLst>
                </a:custGeom>
                <a:solidFill>
                  <a:srgbClr val="FDC9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 648">
                  <a:extLst>
                    <a:ext uri="{FF2B5EF4-FFF2-40B4-BE49-F238E27FC236}">
                      <a16:creationId xmlns:a16="http://schemas.microsoft.com/office/drawing/2014/main" id="{CF5B7E60-18F5-485F-BEF2-A21D2765B0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5825" y="2411413"/>
                  <a:ext cx="1103313" cy="1466850"/>
                </a:xfrm>
                <a:custGeom>
                  <a:avLst/>
                  <a:gdLst>
                    <a:gd name="T0" fmla="*/ 1095782 w 293"/>
                    <a:gd name="T1" fmla="*/ 37612 h 390"/>
                    <a:gd name="T2" fmla="*/ 1088251 w 293"/>
                    <a:gd name="T3" fmla="*/ 0 h 390"/>
                    <a:gd name="T4" fmla="*/ 1043064 w 293"/>
                    <a:gd name="T5" fmla="*/ 11283 h 390"/>
                    <a:gd name="T6" fmla="*/ 771943 w 293"/>
                    <a:gd name="T7" fmla="*/ 26328 h 390"/>
                    <a:gd name="T8" fmla="*/ 817129 w 293"/>
                    <a:gd name="T9" fmla="*/ 236953 h 390"/>
                    <a:gd name="T10" fmla="*/ 820895 w 293"/>
                    <a:gd name="T11" fmla="*/ 278325 h 390"/>
                    <a:gd name="T12" fmla="*/ 779474 w 293"/>
                    <a:gd name="T13" fmla="*/ 327220 h 390"/>
                    <a:gd name="T14" fmla="*/ 719225 w 293"/>
                    <a:gd name="T15" fmla="*/ 383638 h 390"/>
                    <a:gd name="T16" fmla="*/ 610023 w 293"/>
                    <a:gd name="T17" fmla="*/ 500233 h 390"/>
                    <a:gd name="T18" fmla="*/ 421744 w 293"/>
                    <a:gd name="T19" fmla="*/ 759753 h 390"/>
                    <a:gd name="T20" fmla="*/ 184513 w 293"/>
                    <a:gd name="T21" fmla="*/ 985422 h 390"/>
                    <a:gd name="T22" fmla="*/ 67780 w 293"/>
                    <a:gd name="T23" fmla="*/ 1188525 h 390"/>
                    <a:gd name="T24" fmla="*/ 7531 w 293"/>
                    <a:gd name="T25" fmla="*/ 1331448 h 390"/>
                    <a:gd name="T26" fmla="*/ 0 w 293"/>
                    <a:gd name="T27" fmla="*/ 1365299 h 390"/>
                    <a:gd name="T28" fmla="*/ 15062 w 293"/>
                    <a:gd name="T29" fmla="*/ 1391627 h 390"/>
                    <a:gd name="T30" fmla="*/ 48952 w 293"/>
                    <a:gd name="T31" fmla="*/ 1384105 h 390"/>
                    <a:gd name="T32" fmla="*/ 67780 w 293"/>
                    <a:gd name="T33" fmla="*/ 1354015 h 390"/>
                    <a:gd name="T34" fmla="*/ 188279 w 293"/>
                    <a:gd name="T35" fmla="*/ 1177241 h 390"/>
                    <a:gd name="T36" fmla="*/ 90374 w 293"/>
                    <a:gd name="T37" fmla="*/ 1410433 h 390"/>
                    <a:gd name="T38" fmla="*/ 97905 w 293"/>
                    <a:gd name="T39" fmla="*/ 1455567 h 390"/>
                    <a:gd name="T40" fmla="*/ 120498 w 293"/>
                    <a:gd name="T41" fmla="*/ 1455567 h 390"/>
                    <a:gd name="T42" fmla="*/ 154389 w 293"/>
                    <a:gd name="T43" fmla="*/ 1421716 h 390"/>
                    <a:gd name="T44" fmla="*/ 256059 w 293"/>
                    <a:gd name="T45" fmla="*/ 1256225 h 390"/>
                    <a:gd name="T46" fmla="*/ 176982 w 293"/>
                    <a:gd name="T47" fmla="*/ 1421716 h 390"/>
                    <a:gd name="T48" fmla="*/ 176982 w 293"/>
                    <a:gd name="T49" fmla="*/ 1448044 h 390"/>
                    <a:gd name="T50" fmla="*/ 218403 w 293"/>
                    <a:gd name="T51" fmla="*/ 1451805 h 390"/>
                    <a:gd name="T52" fmla="*/ 342667 w 293"/>
                    <a:gd name="T53" fmla="*/ 1259987 h 390"/>
                    <a:gd name="T54" fmla="*/ 278652 w 293"/>
                    <a:gd name="T55" fmla="*/ 1425477 h 390"/>
                    <a:gd name="T56" fmla="*/ 301246 w 293"/>
                    <a:gd name="T57" fmla="*/ 1451805 h 390"/>
                    <a:gd name="T58" fmla="*/ 338902 w 293"/>
                    <a:gd name="T59" fmla="*/ 1417955 h 390"/>
                    <a:gd name="T60" fmla="*/ 402916 w 293"/>
                    <a:gd name="T61" fmla="*/ 1282553 h 390"/>
                    <a:gd name="T62" fmla="*/ 470697 w 293"/>
                    <a:gd name="T63" fmla="*/ 1071929 h 390"/>
                    <a:gd name="T64" fmla="*/ 497056 w 293"/>
                    <a:gd name="T65" fmla="*/ 1015512 h 390"/>
                    <a:gd name="T66" fmla="*/ 587429 w 293"/>
                    <a:gd name="T67" fmla="*/ 929005 h 390"/>
                    <a:gd name="T68" fmla="*/ 760646 w 293"/>
                    <a:gd name="T69" fmla="*/ 759753 h 390"/>
                    <a:gd name="T70" fmla="*/ 1012939 w 293"/>
                    <a:gd name="T71" fmla="*/ 481428 h 390"/>
                    <a:gd name="T72" fmla="*/ 1095782 w 293"/>
                    <a:gd name="T73" fmla="*/ 199341 h 390"/>
                    <a:gd name="T74" fmla="*/ 1095782 w 293"/>
                    <a:gd name="T75" fmla="*/ 37612 h 39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93" h="390">
                      <a:moveTo>
                        <a:pt x="291" y="10"/>
                      </a:moveTo>
                      <a:cubicBezTo>
                        <a:pt x="291" y="7"/>
                        <a:pt x="290" y="3"/>
                        <a:pt x="289" y="0"/>
                      </a:cubicBezTo>
                      <a:cubicBezTo>
                        <a:pt x="286" y="2"/>
                        <a:pt x="281" y="3"/>
                        <a:pt x="277" y="3"/>
                      </a:cubicBezTo>
                      <a:cubicBezTo>
                        <a:pt x="253" y="7"/>
                        <a:pt x="229" y="8"/>
                        <a:pt x="205" y="7"/>
                      </a:cubicBezTo>
                      <a:cubicBezTo>
                        <a:pt x="207" y="26"/>
                        <a:pt x="211" y="45"/>
                        <a:pt x="217" y="63"/>
                      </a:cubicBezTo>
                      <a:cubicBezTo>
                        <a:pt x="218" y="67"/>
                        <a:pt x="218" y="70"/>
                        <a:pt x="218" y="74"/>
                      </a:cubicBezTo>
                      <a:cubicBezTo>
                        <a:pt x="216" y="81"/>
                        <a:pt x="212" y="83"/>
                        <a:pt x="207" y="87"/>
                      </a:cubicBezTo>
                      <a:cubicBezTo>
                        <a:pt x="201" y="91"/>
                        <a:pt x="196" y="97"/>
                        <a:pt x="191" y="102"/>
                      </a:cubicBezTo>
                      <a:cubicBezTo>
                        <a:pt x="181" y="112"/>
                        <a:pt x="172" y="122"/>
                        <a:pt x="162" y="133"/>
                      </a:cubicBezTo>
                      <a:cubicBezTo>
                        <a:pt x="144" y="155"/>
                        <a:pt x="127" y="178"/>
                        <a:pt x="112" y="202"/>
                      </a:cubicBezTo>
                      <a:cubicBezTo>
                        <a:pt x="96" y="227"/>
                        <a:pt x="68" y="239"/>
                        <a:pt x="49" y="262"/>
                      </a:cubicBezTo>
                      <a:cubicBezTo>
                        <a:pt x="35" y="278"/>
                        <a:pt x="27" y="298"/>
                        <a:pt x="18" y="316"/>
                      </a:cubicBezTo>
                      <a:cubicBezTo>
                        <a:pt x="12" y="329"/>
                        <a:pt x="7" y="341"/>
                        <a:pt x="2" y="354"/>
                      </a:cubicBezTo>
                      <a:cubicBezTo>
                        <a:pt x="1" y="357"/>
                        <a:pt x="0" y="360"/>
                        <a:pt x="0" y="363"/>
                      </a:cubicBezTo>
                      <a:cubicBezTo>
                        <a:pt x="0" y="366"/>
                        <a:pt x="1" y="369"/>
                        <a:pt x="4" y="370"/>
                      </a:cubicBezTo>
                      <a:cubicBezTo>
                        <a:pt x="7" y="371"/>
                        <a:pt x="11" y="370"/>
                        <a:pt x="13" y="368"/>
                      </a:cubicBezTo>
                      <a:cubicBezTo>
                        <a:pt x="15" y="366"/>
                        <a:pt x="17" y="363"/>
                        <a:pt x="18" y="360"/>
                      </a:cubicBezTo>
                      <a:cubicBezTo>
                        <a:pt x="25" y="344"/>
                        <a:pt x="41" y="327"/>
                        <a:pt x="50" y="313"/>
                      </a:cubicBezTo>
                      <a:cubicBezTo>
                        <a:pt x="52" y="312"/>
                        <a:pt x="30" y="357"/>
                        <a:pt x="24" y="375"/>
                      </a:cubicBezTo>
                      <a:cubicBezTo>
                        <a:pt x="23" y="379"/>
                        <a:pt x="22" y="384"/>
                        <a:pt x="26" y="387"/>
                      </a:cubicBezTo>
                      <a:cubicBezTo>
                        <a:pt x="28" y="388"/>
                        <a:pt x="30" y="388"/>
                        <a:pt x="32" y="387"/>
                      </a:cubicBezTo>
                      <a:cubicBezTo>
                        <a:pt x="36" y="386"/>
                        <a:pt x="39" y="382"/>
                        <a:pt x="41" y="378"/>
                      </a:cubicBezTo>
                      <a:cubicBezTo>
                        <a:pt x="54" y="350"/>
                        <a:pt x="85" y="298"/>
                        <a:pt x="68" y="334"/>
                      </a:cubicBezTo>
                      <a:cubicBezTo>
                        <a:pt x="61" y="348"/>
                        <a:pt x="55" y="365"/>
                        <a:pt x="47" y="378"/>
                      </a:cubicBezTo>
                      <a:cubicBezTo>
                        <a:pt x="46" y="381"/>
                        <a:pt x="46" y="383"/>
                        <a:pt x="47" y="385"/>
                      </a:cubicBezTo>
                      <a:cubicBezTo>
                        <a:pt x="49" y="390"/>
                        <a:pt x="55" y="389"/>
                        <a:pt x="58" y="386"/>
                      </a:cubicBezTo>
                      <a:cubicBezTo>
                        <a:pt x="73" y="370"/>
                        <a:pt x="91" y="332"/>
                        <a:pt x="91" y="335"/>
                      </a:cubicBezTo>
                      <a:cubicBezTo>
                        <a:pt x="90" y="345"/>
                        <a:pt x="73" y="373"/>
                        <a:pt x="74" y="379"/>
                      </a:cubicBezTo>
                      <a:cubicBezTo>
                        <a:pt x="74" y="383"/>
                        <a:pt x="76" y="386"/>
                        <a:pt x="80" y="386"/>
                      </a:cubicBezTo>
                      <a:cubicBezTo>
                        <a:pt x="85" y="387"/>
                        <a:pt x="88" y="382"/>
                        <a:pt x="90" y="377"/>
                      </a:cubicBezTo>
                      <a:cubicBezTo>
                        <a:pt x="96" y="365"/>
                        <a:pt x="102" y="353"/>
                        <a:pt x="107" y="341"/>
                      </a:cubicBezTo>
                      <a:cubicBezTo>
                        <a:pt x="114" y="326"/>
                        <a:pt x="123" y="301"/>
                        <a:pt x="125" y="285"/>
                      </a:cubicBezTo>
                      <a:cubicBezTo>
                        <a:pt x="126" y="280"/>
                        <a:pt x="128" y="275"/>
                        <a:pt x="132" y="270"/>
                      </a:cubicBezTo>
                      <a:cubicBezTo>
                        <a:pt x="140" y="262"/>
                        <a:pt x="148" y="255"/>
                        <a:pt x="156" y="247"/>
                      </a:cubicBezTo>
                      <a:cubicBezTo>
                        <a:pt x="171" y="232"/>
                        <a:pt x="187" y="217"/>
                        <a:pt x="202" y="202"/>
                      </a:cubicBezTo>
                      <a:cubicBezTo>
                        <a:pt x="226" y="178"/>
                        <a:pt x="250" y="155"/>
                        <a:pt x="269" y="128"/>
                      </a:cubicBezTo>
                      <a:cubicBezTo>
                        <a:pt x="283" y="110"/>
                        <a:pt x="293" y="76"/>
                        <a:pt x="291" y="53"/>
                      </a:cubicBezTo>
                      <a:cubicBezTo>
                        <a:pt x="290" y="38"/>
                        <a:pt x="291" y="24"/>
                        <a:pt x="291" y="10"/>
                      </a:cubicBezTo>
                      <a:close/>
                    </a:path>
                  </a:pathLst>
                </a:custGeom>
                <a:solidFill>
                  <a:srgbClr val="FDC9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 649">
                  <a:extLst>
                    <a:ext uri="{FF2B5EF4-FFF2-40B4-BE49-F238E27FC236}">
                      <a16:creationId xmlns:a16="http://schemas.microsoft.com/office/drawing/2014/main" id="{51AE259A-7775-4DAB-A921-46AADCE05A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4000" y="5324475"/>
                  <a:ext cx="1125538" cy="346075"/>
                </a:xfrm>
                <a:custGeom>
                  <a:avLst/>
                  <a:gdLst>
                    <a:gd name="T0" fmla="*/ 846977 w 299"/>
                    <a:gd name="T1" fmla="*/ 67710 h 92"/>
                    <a:gd name="T2" fmla="*/ 549594 w 299"/>
                    <a:gd name="T3" fmla="*/ 188084 h 92"/>
                    <a:gd name="T4" fmla="*/ 240918 w 299"/>
                    <a:gd name="T5" fmla="*/ 274603 h 92"/>
                    <a:gd name="T6" fmla="*/ 7529 w 299"/>
                    <a:gd name="T7" fmla="*/ 180561 h 92"/>
                    <a:gd name="T8" fmla="*/ 3764 w 299"/>
                    <a:gd name="T9" fmla="*/ 199369 h 92"/>
                    <a:gd name="T10" fmla="*/ 45172 w 299"/>
                    <a:gd name="T11" fmla="*/ 293411 h 92"/>
                    <a:gd name="T12" fmla="*/ 146809 w 299"/>
                    <a:gd name="T13" fmla="*/ 331028 h 92"/>
                    <a:gd name="T14" fmla="*/ 455485 w 299"/>
                    <a:gd name="T15" fmla="*/ 278365 h 92"/>
                    <a:gd name="T16" fmla="*/ 749104 w 299"/>
                    <a:gd name="T17" fmla="*/ 150467 h 92"/>
                    <a:gd name="T18" fmla="*/ 982493 w 299"/>
                    <a:gd name="T19" fmla="*/ 105327 h 92"/>
                    <a:gd name="T20" fmla="*/ 1102952 w 299"/>
                    <a:gd name="T21" fmla="*/ 56425 h 92"/>
                    <a:gd name="T22" fmla="*/ 1125538 w 299"/>
                    <a:gd name="T23" fmla="*/ 0 h 92"/>
                    <a:gd name="T24" fmla="*/ 1038958 w 299"/>
                    <a:gd name="T25" fmla="*/ 30093 h 92"/>
                    <a:gd name="T26" fmla="*/ 846977 w 299"/>
                    <a:gd name="T27" fmla="*/ 67710 h 9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99" h="92">
                      <a:moveTo>
                        <a:pt x="225" y="18"/>
                      </a:moveTo>
                      <a:cubicBezTo>
                        <a:pt x="197" y="24"/>
                        <a:pt x="171" y="38"/>
                        <a:pt x="146" y="50"/>
                      </a:cubicBezTo>
                      <a:cubicBezTo>
                        <a:pt x="120" y="62"/>
                        <a:pt x="93" y="73"/>
                        <a:pt x="64" y="73"/>
                      </a:cubicBezTo>
                      <a:cubicBezTo>
                        <a:pt x="41" y="73"/>
                        <a:pt x="17" y="64"/>
                        <a:pt x="2" y="48"/>
                      </a:cubicBezTo>
                      <a:cubicBezTo>
                        <a:pt x="1" y="50"/>
                        <a:pt x="1" y="51"/>
                        <a:pt x="1" y="53"/>
                      </a:cubicBezTo>
                      <a:cubicBezTo>
                        <a:pt x="0" y="62"/>
                        <a:pt x="5" y="72"/>
                        <a:pt x="12" y="78"/>
                      </a:cubicBezTo>
                      <a:cubicBezTo>
                        <a:pt x="20" y="84"/>
                        <a:pt x="29" y="87"/>
                        <a:pt x="39" y="88"/>
                      </a:cubicBezTo>
                      <a:cubicBezTo>
                        <a:pt x="67" y="92"/>
                        <a:pt x="95" y="85"/>
                        <a:pt x="121" y="74"/>
                      </a:cubicBezTo>
                      <a:cubicBezTo>
                        <a:pt x="147" y="63"/>
                        <a:pt x="172" y="49"/>
                        <a:pt x="199" y="40"/>
                      </a:cubicBezTo>
                      <a:cubicBezTo>
                        <a:pt x="219" y="34"/>
                        <a:pt x="240" y="30"/>
                        <a:pt x="261" y="28"/>
                      </a:cubicBezTo>
                      <a:cubicBezTo>
                        <a:pt x="272" y="26"/>
                        <a:pt x="285" y="24"/>
                        <a:pt x="293" y="15"/>
                      </a:cubicBezTo>
                      <a:cubicBezTo>
                        <a:pt x="297" y="11"/>
                        <a:pt x="298" y="5"/>
                        <a:pt x="299" y="0"/>
                      </a:cubicBezTo>
                      <a:cubicBezTo>
                        <a:pt x="292" y="4"/>
                        <a:pt x="284" y="6"/>
                        <a:pt x="276" y="8"/>
                      </a:cubicBezTo>
                      <a:cubicBezTo>
                        <a:pt x="259" y="13"/>
                        <a:pt x="241" y="14"/>
                        <a:pt x="225" y="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 650">
                  <a:extLst>
                    <a:ext uri="{FF2B5EF4-FFF2-40B4-BE49-F238E27FC236}">
                      <a16:creationId xmlns:a16="http://schemas.microsoft.com/office/drawing/2014/main" id="{BB20AF8E-DD0B-46DD-A980-C3E9CAF337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138" y="5132388"/>
                  <a:ext cx="442913" cy="331788"/>
                </a:xfrm>
                <a:custGeom>
                  <a:avLst/>
                  <a:gdLst>
                    <a:gd name="T0" fmla="*/ 105098 w 118"/>
                    <a:gd name="T1" fmla="*/ 328018 h 88"/>
                    <a:gd name="T2" fmla="*/ 172661 w 118"/>
                    <a:gd name="T3" fmla="*/ 305396 h 88"/>
                    <a:gd name="T4" fmla="*/ 442913 w 118"/>
                    <a:gd name="T5" fmla="*/ 105569 h 88"/>
                    <a:gd name="T6" fmla="*/ 424146 w 118"/>
                    <a:gd name="T7" fmla="*/ 86717 h 88"/>
                    <a:gd name="T8" fmla="*/ 367843 w 118"/>
                    <a:gd name="T9" fmla="*/ 0 h 88"/>
                    <a:gd name="T10" fmla="*/ 240224 w 118"/>
                    <a:gd name="T11" fmla="*/ 67866 h 88"/>
                    <a:gd name="T12" fmla="*/ 0 w 118"/>
                    <a:gd name="T13" fmla="*/ 203597 h 88"/>
                    <a:gd name="T14" fmla="*/ 52549 w 118"/>
                    <a:gd name="T15" fmla="*/ 282774 h 88"/>
                    <a:gd name="T16" fmla="*/ 105098 w 118"/>
                    <a:gd name="T17" fmla="*/ 328018 h 8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18" h="88">
                      <a:moveTo>
                        <a:pt x="28" y="87"/>
                      </a:moveTo>
                      <a:cubicBezTo>
                        <a:pt x="34" y="88"/>
                        <a:pt x="41" y="85"/>
                        <a:pt x="46" y="81"/>
                      </a:cubicBezTo>
                      <a:cubicBezTo>
                        <a:pt x="71" y="65"/>
                        <a:pt x="95" y="47"/>
                        <a:pt x="118" y="28"/>
                      </a:cubicBezTo>
                      <a:cubicBezTo>
                        <a:pt x="116" y="26"/>
                        <a:pt x="114" y="25"/>
                        <a:pt x="113" y="23"/>
                      </a:cubicBezTo>
                      <a:cubicBezTo>
                        <a:pt x="105" y="17"/>
                        <a:pt x="101" y="9"/>
                        <a:pt x="98" y="0"/>
                      </a:cubicBezTo>
                      <a:cubicBezTo>
                        <a:pt x="86" y="5"/>
                        <a:pt x="75" y="12"/>
                        <a:pt x="64" y="18"/>
                      </a:cubicBezTo>
                      <a:cubicBezTo>
                        <a:pt x="43" y="31"/>
                        <a:pt x="21" y="42"/>
                        <a:pt x="0" y="54"/>
                      </a:cubicBezTo>
                      <a:cubicBezTo>
                        <a:pt x="5" y="61"/>
                        <a:pt x="10" y="68"/>
                        <a:pt x="14" y="75"/>
                      </a:cubicBezTo>
                      <a:cubicBezTo>
                        <a:pt x="18" y="80"/>
                        <a:pt x="22" y="85"/>
                        <a:pt x="28" y="87"/>
                      </a:cubicBezTo>
                      <a:close/>
                    </a:path>
                  </a:pathLst>
                </a:custGeom>
                <a:solidFill>
                  <a:srgbClr val="0757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 651">
                  <a:extLst>
                    <a:ext uri="{FF2B5EF4-FFF2-40B4-BE49-F238E27FC236}">
                      <a16:creationId xmlns:a16="http://schemas.microsoft.com/office/drawing/2014/main" id="{FBC8CFB6-2A29-4754-8DC6-7189BA9BF6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350" y="5154613"/>
                  <a:ext cx="1122363" cy="444500"/>
                </a:xfrm>
                <a:custGeom>
                  <a:avLst/>
                  <a:gdLst>
                    <a:gd name="T0" fmla="*/ 1122363 w 298"/>
                    <a:gd name="T1" fmla="*/ 101708 h 118"/>
                    <a:gd name="T2" fmla="*/ 1088466 w 298"/>
                    <a:gd name="T3" fmla="*/ 0 h 118"/>
                    <a:gd name="T4" fmla="*/ 1065868 w 298"/>
                    <a:gd name="T5" fmla="*/ 64038 h 118"/>
                    <a:gd name="T6" fmla="*/ 866253 w 298"/>
                    <a:gd name="T7" fmla="*/ 128076 h 118"/>
                    <a:gd name="T8" fmla="*/ 647807 w 298"/>
                    <a:gd name="T9" fmla="*/ 82873 h 118"/>
                    <a:gd name="T10" fmla="*/ 376632 w 298"/>
                    <a:gd name="T11" fmla="*/ 282521 h 118"/>
                    <a:gd name="T12" fmla="*/ 308838 w 298"/>
                    <a:gd name="T13" fmla="*/ 305123 h 118"/>
                    <a:gd name="T14" fmla="*/ 256110 w 298"/>
                    <a:gd name="T15" fmla="*/ 259919 h 118"/>
                    <a:gd name="T16" fmla="*/ 203381 w 298"/>
                    <a:gd name="T17" fmla="*/ 180814 h 118"/>
                    <a:gd name="T18" fmla="*/ 75326 w 298"/>
                    <a:gd name="T19" fmla="*/ 263686 h 118"/>
                    <a:gd name="T20" fmla="*/ 0 w 298"/>
                    <a:gd name="T21" fmla="*/ 350326 h 118"/>
                    <a:gd name="T22" fmla="*/ 233512 w 298"/>
                    <a:gd name="T23" fmla="*/ 444500 h 118"/>
                    <a:gd name="T24" fmla="*/ 542350 w 298"/>
                    <a:gd name="T25" fmla="*/ 357860 h 118"/>
                    <a:gd name="T26" fmla="*/ 839889 w 298"/>
                    <a:gd name="T27" fmla="*/ 237318 h 118"/>
                    <a:gd name="T28" fmla="*/ 1031971 w 298"/>
                    <a:gd name="T29" fmla="*/ 199648 h 118"/>
                    <a:gd name="T30" fmla="*/ 1118597 w 298"/>
                    <a:gd name="T31" fmla="*/ 169513 h 118"/>
                    <a:gd name="T32" fmla="*/ 1122363 w 298"/>
                    <a:gd name="T33" fmla="*/ 101708 h 1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98" h="118">
                      <a:moveTo>
                        <a:pt x="298" y="27"/>
                      </a:moveTo>
                      <a:cubicBezTo>
                        <a:pt x="297" y="17"/>
                        <a:pt x="296" y="7"/>
                        <a:pt x="289" y="0"/>
                      </a:cubicBezTo>
                      <a:cubicBezTo>
                        <a:pt x="288" y="7"/>
                        <a:pt x="286" y="12"/>
                        <a:pt x="283" y="17"/>
                      </a:cubicBezTo>
                      <a:cubicBezTo>
                        <a:pt x="272" y="34"/>
                        <a:pt x="249" y="35"/>
                        <a:pt x="230" y="34"/>
                      </a:cubicBezTo>
                      <a:cubicBezTo>
                        <a:pt x="210" y="34"/>
                        <a:pt x="188" y="33"/>
                        <a:pt x="172" y="22"/>
                      </a:cubicBezTo>
                      <a:cubicBezTo>
                        <a:pt x="149" y="41"/>
                        <a:pt x="125" y="59"/>
                        <a:pt x="100" y="75"/>
                      </a:cubicBezTo>
                      <a:cubicBezTo>
                        <a:pt x="95" y="79"/>
                        <a:pt x="88" y="82"/>
                        <a:pt x="82" y="81"/>
                      </a:cubicBezTo>
                      <a:cubicBezTo>
                        <a:pt x="76" y="79"/>
                        <a:pt x="72" y="74"/>
                        <a:pt x="68" y="69"/>
                      </a:cubicBezTo>
                      <a:cubicBezTo>
                        <a:pt x="64" y="62"/>
                        <a:pt x="59" y="55"/>
                        <a:pt x="54" y="48"/>
                      </a:cubicBezTo>
                      <a:cubicBezTo>
                        <a:pt x="42" y="55"/>
                        <a:pt x="31" y="62"/>
                        <a:pt x="20" y="70"/>
                      </a:cubicBezTo>
                      <a:cubicBezTo>
                        <a:pt x="11" y="76"/>
                        <a:pt x="3" y="84"/>
                        <a:pt x="0" y="93"/>
                      </a:cubicBezTo>
                      <a:cubicBezTo>
                        <a:pt x="15" y="109"/>
                        <a:pt x="39" y="118"/>
                        <a:pt x="62" y="118"/>
                      </a:cubicBezTo>
                      <a:cubicBezTo>
                        <a:pt x="91" y="118"/>
                        <a:pt x="118" y="107"/>
                        <a:pt x="144" y="95"/>
                      </a:cubicBezTo>
                      <a:cubicBezTo>
                        <a:pt x="169" y="83"/>
                        <a:pt x="195" y="69"/>
                        <a:pt x="223" y="63"/>
                      </a:cubicBezTo>
                      <a:cubicBezTo>
                        <a:pt x="239" y="59"/>
                        <a:pt x="257" y="58"/>
                        <a:pt x="274" y="53"/>
                      </a:cubicBezTo>
                      <a:cubicBezTo>
                        <a:pt x="282" y="51"/>
                        <a:pt x="290" y="49"/>
                        <a:pt x="297" y="45"/>
                      </a:cubicBezTo>
                      <a:cubicBezTo>
                        <a:pt x="298" y="39"/>
                        <a:pt x="298" y="33"/>
                        <a:pt x="298" y="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 652">
                  <a:extLst>
                    <a:ext uri="{FF2B5EF4-FFF2-40B4-BE49-F238E27FC236}">
                      <a16:creationId xmlns:a16="http://schemas.microsoft.com/office/drawing/2014/main" id="{226CD0E2-1B30-4594-8A8C-EDF1E9C86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4475" y="6076950"/>
                  <a:ext cx="693738" cy="534988"/>
                </a:xfrm>
                <a:custGeom>
                  <a:avLst/>
                  <a:gdLst>
                    <a:gd name="T0" fmla="*/ 558007 w 184"/>
                    <a:gd name="T1" fmla="*/ 237354 h 142"/>
                    <a:gd name="T2" fmla="*/ 150813 w 184"/>
                    <a:gd name="T3" fmla="*/ 437032 h 142"/>
                    <a:gd name="T4" fmla="*/ 71636 w 184"/>
                    <a:gd name="T5" fmla="*/ 418195 h 142"/>
                    <a:gd name="T6" fmla="*/ 11311 w 184"/>
                    <a:gd name="T7" fmla="*/ 308937 h 142"/>
                    <a:gd name="T8" fmla="*/ 11311 w 184"/>
                    <a:gd name="T9" fmla="*/ 305169 h 142"/>
                    <a:gd name="T10" fmla="*/ 0 w 184"/>
                    <a:gd name="T11" fmla="*/ 372985 h 142"/>
                    <a:gd name="T12" fmla="*/ 37703 w 184"/>
                    <a:gd name="T13" fmla="*/ 474708 h 142"/>
                    <a:gd name="T14" fmla="*/ 180975 w 184"/>
                    <a:gd name="T15" fmla="*/ 527453 h 142"/>
                    <a:gd name="T16" fmla="*/ 531614 w 184"/>
                    <a:gd name="T17" fmla="*/ 391822 h 142"/>
                    <a:gd name="T18" fmla="*/ 629643 w 184"/>
                    <a:gd name="T19" fmla="*/ 203446 h 142"/>
                    <a:gd name="T20" fmla="*/ 693738 w 184"/>
                    <a:gd name="T21" fmla="*/ 0 h 142"/>
                    <a:gd name="T22" fmla="*/ 652265 w 184"/>
                    <a:gd name="T23" fmla="*/ 67815 h 142"/>
                    <a:gd name="T24" fmla="*/ 558007 w 184"/>
                    <a:gd name="T25" fmla="*/ 237354 h 14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4" h="142">
                      <a:moveTo>
                        <a:pt x="148" y="63"/>
                      </a:moveTo>
                      <a:cubicBezTo>
                        <a:pt x="124" y="97"/>
                        <a:pt x="82" y="118"/>
                        <a:pt x="40" y="116"/>
                      </a:cubicBezTo>
                      <a:cubicBezTo>
                        <a:pt x="32" y="116"/>
                        <a:pt x="25" y="115"/>
                        <a:pt x="19" y="111"/>
                      </a:cubicBezTo>
                      <a:cubicBezTo>
                        <a:pt x="9" y="105"/>
                        <a:pt x="4" y="93"/>
                        <a:pt x="3" y="82"/>
                      </a:cubicBezTo>
                      <a:cubicBezTo>
                        <a:pt x="3" y="81"/>
                        <a:pt x="3" y="81"/>
                        <a:pt x="3" y="81"/>
                      </a:cubicBezTo>
                      <a:cubicBezTo>
                        <a:pt x="1" y="87"/>
                        <a:pt x="0" y="93"/>
                        <a:pt x="0" y="99"/>
                      </a:cubicBezTo>
                      <a:cubicBezTo>
                        <a:pt x="0" y="109"/>
                        <a:pt x="3" y="119"/>
                        <a:pt x="10" y="126"/>
                      </a:cubicBezTo>
                      <a:cubicBezTo>
                        <a:pt x="19" y="137"/>
                        <a:pt x="34" y="140"/>
                        <a:pt x="48" y="140"/>
                      </a:cubicBezTo>
                      <a:cubicBezTo>
                        <a:pt x="83" y="142"/>
                        <a:pt x="119" y="131"/>
                        <a:pt x="141" y="104"/>
                      </a:cubicBezTo>
                      <a:cubicBezTo>
                        <a:pt x="153" y="90"/>
                        <a:pt x="160" y="72"/>
                        <a:pt x="167" y="54"/>
                      </a:cubicBezTo>
                      <a:cubicBezTo>
                        <a:pt x="173" y="36"/>
                        <a:pt x="179" y="18"/>
                        <a:pt x="184" y="0"/>
                      </a:cubicBezTo>
                      <a:cubicBezTo>
                        <a:pt x="180" y="6"/>
                        <a:pt x="177" y="12"/>
                        <a:pt x="173" y="18"/>
                      </a:cubicBezTo>
                      <a:cubicBezTo>
                        <a:pt x="165" y="33"/>
                        <a:pt x="158" y="49"/>
                        <a:pt x="148" y="63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 653">
                  <a:extLst>
                    <a:ext uri="{FF2B5EF4-FFF2-40B4-BE49-F238E27FC236}">
                      <a16:creationId xmlns:a16="http://schemas.microsoft.com/office/drawing/2014/main" id="{529A6786-48CC-4FEF-9751-41C1462EB3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4963" y="5824538"/>
                  <a:ext cx="425450" cy="493713"/>
                </a:xfrm>
                <a:custGeom>
                  <a:avLst/>
                  <a:gdLst>
                    <a:gd name="T0" fmla="*/ 425450 w 113"/>
                    <a:gd name="T1" fmla="*/ 173365 h 131"/>
                    <a:gd name="T2" fmla="*/ 229668 w 113"/>
                    <a:gd name="T3" fmla="*/ 0 h 131"/>
                    <a:gd name="T4" fmla="*/ 120481 w 113"/>
                    <a:gd name="T5" fmla="*/ 256279 h 131"/>
                    <a:gd name="T6" fmla="*/ 0 w 113"/>
                    <a:gd name="T7" fmla="*/ 410799 h 131"/>
                    <a:gd name="T8" fmla="*/ 274848 w 113"/>
                    <a:gd name="T9" fmla="*/ 493713 h 131"/>
                    <a:gd name="T10" fmla="*/ 425450 w 113"/>
                    <a:gd name="T11" fmla="*/ 173365 h 13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3" h="131">
                      <a:moveTo>
                        <a:pt x="113" y="46"/>
                      </a:moveTo>
                      <a:cubicBezTo>
                        <a:pt x="91" y="38"/>
                        <a:pt x="73" y="21"/>
                        <a:pt x="61" y="0"/>
                      </a:cubicBezTo>
                      <a:cubicBezTo>
                        <a:pt x="60" y="24"/>
                        <a:pt x="47" y="48"/>
                        <a:pt x="32" y="68"/>
                      </a:cubicBezTo>
                      <a:cubicBezTo>
                        <a:pt x="22" y="82"/>
                        <a:pt x="10" y="95"/>
                        <a:pt x="0" y="109"/>
                      </a:cubicBezTo>
                      <a:cubicBezTo>
                        <a:pt x="25" y="113"/>
                        <a:pt x="50" y="120"/>
                        <a:pt x="73" y="131"/>
                      </a:cubicBezTo>
                      <a:cubicBezTo>
                        <a:pt x="90" y="105"/>
                        <a:pt x="103" y="76"/>
                        <a:pt x="113" y="46"/>
                      </a:cubicBezTo>
                      <a:close/>
                    </a:path>
                  </a:pathLst>
                </a:custGeom>
                <a:solidFill>
                  <a:srgbClr val="0757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 654">
                  <a:extLst>
                    <a:ext uri="{FF2B5EF4-FFF2-40B4-BE49-F238E27FC236}">
                      <a16:creationId xmlns:a16="http://schemas.microsoft.com/office/drawing/2014/main" id="{793F2310-64B1-401A-96C8-0844659C7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7175" y="5991225"/>
                  <a:ext cx="703263" cy="530225"/>
                </a:xfrm>
                <a:custGeom>
                  <a:avLst/>
                  <a:gdLst>
                    <a:gd name="T0" fmla="*/ 590440 w 187"/>
                    <a:gd name="T1" fmla="*/ 26323 h 141"/>
                    <a:gd name="T2" fmla="*/ 503942 w 187"/>
                    <a:gd name="T3" fmla="*/ 7521 h 141"/>
                    <a:gd name="T4" fmla="*/ 387359 w 187"/>
                    <a:gd name="T5" fmla="*/ 266993 h 141"/>
                    <a:gd name="T6" fmla="*/ 293340 w 187"/>
                    <a:gd name="T7" fmla="*/ 304597 h 141"/>
                    <a:gd name="T8" fmla="*/ 78976 w 187"/>
                    <a:gd name="T9" fmla="*/ 244430 h 141"/>
                    <a:gd name="T10" fmla="*/ 15043 w 187"/>
                    <a:gd name="T11" fmla="*/ 349723 h 141"/>
                    <a:gd name="T12" fmla="*/ 0 w 187"/>
                    <a:gd name="T13" fmla="*/ 391088 h 141"/>
                    <a:gd name="T14" fmla="*/ 60172 w 187"/>
                    <a:gd name="T15" fmla="*/ 503902 h 141"/>
                    <a:gd name="T16" fmla="*/ 139148 w 187"/>
                    <a:gd name="T17" fmla="*/ 522704 h 141"/>
                    <a:gd name="T18" fmla="*/ 545311 w 187"/>
                    <a:gd name="T19" fmla="*/ 323400 h 141"/>
                    <a:gd name="T20" fmla="*/ 639330 w 187"/>
                    <a:gd name="T21" fmla="*/ 154179 h 141"/>
                    <a:gd name="T22" fmla="*/ 661895 w 187"/>
                    <a:gd name="T23" fmla="*/ 116574 h 141"/>
                    <a:gd name="T24" fmla="*/ 695741 w 187"/>
                    <a:gd name="T25" fmla="*/ 33844 h 141"/>
                    <a:gd name="T26" fmla="*/ 703263 w 187"/>
                    <a:gd name="T27" fmla="*/ 0 h 141"/>
                    <a:gd name="T28" fmla="*/ 590440 w 187"/>
                    <a:gd name="T29" fmla="*/ 26323 h 14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87" h="141">
                      <a:moveTo>
                        <a:pt x="157" y="7"/>
                      </a:moveTo>
                      <a:cubicBezTo>
                        <a:pt x="149" y="7"/>
                        <a:pt x="142" y="5"/>
                        <a:pt x="134" y="2"/>
                      </a:cubicBezTo>
                      <a:cubicBezTo>
                        <a:pt x="126" y="26"/>
                        <a:pt x="116" y="50"/>
                        <a:pt x="103" y="71"/>
                      </a:cubicBezTo>
                      <a:cubicBezTo>
                        <a:pt x="98" y="80"/>
                        <a:pt x="88" y="84"/>
                        <a:pt x="78" y="81"/>
                      </a:cubicBezTo>
                      <a:cubicBezTo>
                        <a:pt x="60" y="73"/>
                        <a:pt x="41" y="68"/>
                        <a:pt x="21" y="65"/>
                      </a:cubicBezTo>
                      <a:cubicBezTo>
                        <a:pt x="15" y="74"/>
                        <a:pt x="9" y="83"/>
                        <a:pt x="4" y="93"/>
                      </a:cubicBezTo>
                      <a:cubicBezTo>
                        <a:pt x="3" y="96"/>
                        <a:pt x="1" y="100"/>
                        <a:pt x="0" y="104"/>
                      </a:cubicBezTo>
                      <a:cubicBezTo>
                        <a:pt x="0" y="116"/>
                        <a:pt x="5" y="128"/>
                        <a:pt x="16" y="134"/>
                      </a:cubicBezTo>
                      <a:cubicBezTo>
                        <a:pt x="22" y="138"/>
                        <a:pt x="29" y="139"/>
                        <a:pt x="37" y="139"/>
                      </a:cubicBezTo>
                      <a:cubicBezTo>
                        <a:pt x="79" y="141"/>
                        <a:pt x="121" y="120"/>
                        <a:pt x="145" y="86"/>
                      </a:cubicBezTo>
                      <a:cubicBezTo>
                        <a:pt x="155" y="72"/>
                        <a:pt x="162" y="56"/>
                        <a:pt x="170" y="41"/>
                      </a:cubicBezTo>
                      <a:cubicBezTo>
                        <a:pt x="172" y="38"/>
                        <a:pt x="174" y="34"/>
                        <a:pt x="176" y="31"/>
                      </a:cubicBezTo>
                      <a:cubicBezTo>
                        <a:pt x="178" y="25"/>
                        <a:pt x="182" y="15"/>
                        <a:pt x="185" y="9"/>
                      </a:cubicBezTo>
                      <a:cubicBezTo>
                        <a:pt x="186" y="6"/>
                        <a:pt x="186" y="3"/>
                        <a:pt x="187" y="0"/>
                      </a:cubicBezTo>
                      <a:cubicBezTo>
                        <a:pt x="178" y="5"/>
                        <a:pt x="167" y="7"/>
                        <a:pt x="157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9" name="Group 149">
                <a:extLst>
                  <a:ext uri="{FF2B5EF4-FFF2-40B4-BE49-F238E27FC236}">
                    <a16:creationId xmlns:a16="http://schemas.microsoft.com/office/drawing/2014/main" id="{75DFD9BF-D681-489C-9CF9-427D48F2B5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8125" y="3775956"/>
                <a:ext cx="391507" cy="294156"/>
                <a:chOff x="3203575" y="2622550"/>
                <a:chExt cx="2068513" cy="1554163"/>
              </a:xfrm>
            </p:grpSpPr>
            <p:sp>
              <p:nvSpPr>
                <p:cNvPr id="330" name="Freeform 562">
                  <a:extLst>
                    <a:ext uri="{FF2B5EF4-FFF2-40B4-BE49-F238E27FC236}">
                      <a16:creationId xmlns:a16="http://schemas.microsoft.com/office/drawing/2014/main" id="{1AED28A3-14C4-4B20-8235-836AADB03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9450" y="2960688"/>
                  <a:ext cx="2052638" cy="1185863"/>
                </a:xfrm>
                <a:custGeom>
                  <a:avLst/>
                  <a:gdLst>
                    <a:gd name="T0" fmla="*/ 1190153 w 545"/>
                    <a:gd name="T1" fmla="*/ 1178334 h 315"/>
                    <a:gd name="T2" fmla="*/ 7533 w 545"/>
                    <a:gd name="T3" fmla="*/ 496933 h 315"/>
                    <a:gd name="T4" fmla="*/ 7533 w 545"/>
                    <a:gd name="T5" fmla="*/ 478110 h 315"/>
                    <a:gd name="T6" fmla="*/ 824822 w 545"/>
                    <a:gd name="T7" fmla="*/ 3765 h 315"/>
                    <a:gd name="T8" fmla="*/ 862485 w 545"/>
                    <a:gd name="T9" fmla="*/ 3765 h 315"/>
                    <a:gd name="T10" fmla="*/ 2041339 w 545"/>
                    <a:gd name="T11" fmla="*/ 685165 h 315"/>
                    <a:gd name="T12" fmla="*/ 2041339 w 545"/>
                    <a:gd name="T13" fmla="*/ 707753 h 315"/>
                    <a:gd name="T14" fmla="*/ 1224050 w 545"/>
                    <a:gd name="T15" fmla="*/ 1178334 h 315"/>
                    <a:gd name="T16" fmla="*/ 1190153 w 545"/>
                    <a:gd name="T17" fmla="*/ 1178334 h 3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45" h="315">
                      <a:moveTo>
                        <a:pt x="316" y="313"/>
                      </a:moveTo>
                      <a:cubicBezTo>
                        <a:pt x="2" y="132"/>
                        <a:pt x="2" y="132"/>
                        <a:pt x="2" y="132"/>
                      </a:cubicBezTo>
                      <a:cubicBezTo>
                        <a:pt x="0" y="130"/>
                        <a:pt x="0" y="128"/>
                        <a:pt x="2" y="127"/>
                      </a:cubicBezTo>
                      <a:cubicBezTo>
                        <a:pt x="219" y="1"/>
                        <a:pt x="219" y="1"/>
                        <a:pt x="219" y="1"/>
                      </a:cubicBezTo>
                      <a:cubicBezTo>
                        <a:pt x="222" y="0"/>
                        <a:pt x="226" y="0"/>
                        <a:pt x="229" y="1"/>
                      </a:cubicBezTo>
                      <a:cubicBezTo>
                        <a:pt x="542" y="182"/>
                        <a:pt x="542" y="182"/>
                        <a:pt x="542" y="182"/>
                      </a:cubicBezTo>
                      <a:cubicBezTo>
                        <a:pt x="545" y="184"/>
                        <a:pt x="545" y="186"/>
                        <a:pt x="542" y="188"/>
                      </a:cubicBezTo>
                      <a:cubicBezTo>
                        <a:pt x="325" y="313"/>
                        <a:pt x="325" y="313"/>
                        <a:pt x="325" y="313"/>
                      </a:cubicBezTo>
                      <a:cubicBezTo>
                        <a:pt x="323" y="315"/>
                        <a:pt x="319" y="315"/>
                        <a:pt x="316" y="313"/>
                      </a:cubicBezTo>
                      <a:close/>
                    </a:path>
                  </a:pathLst>
                </a:custGeom>
                <a:solidFill>
                  <a:srgbClr val="EEF1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Freeform 563">
                  <a:extLst>
                    <a:ext uri="{FF2B5EF4-FFF2-40B4-BE49-F238E27FC236}">
                      <a16:creationId xmlns:a16="http://schemas.microsoft.com/office/drawing/2014/main" id="{5268EA72-287B-4A06-89D9-0E9E9598C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2000" y="3386138"/>
                  <a:ext cx="142875" cy="82550"/>
                </a:xfrm>
                <a:custGeom>
                  <a:avLst/>
                  <a:gdLst>
                    <a:gd name="T0" fmla="*/ 139115 w 38"/>
                    <a:gd name="T1" fmla="*/ 60036 h 22"/>
                    <a:gd name="T2" fmla="*/ 33839 w 38"/>
                    <a:gd name="T3" fmla="*/ 0 h 22"/>
                    <a:gd name="T4" fmla="*/ 26319 w 38"/>
                    <a:gd name="T5" fmla="*/ 0 h 22"/>
                    <a:gd name="T6" fmla="*/ 3760 w 38"/>
                    <a:gd name="T7" fmla="*/ 15009 h 22"/>
                    <a:gd name="T8" fmla="*/ 3760 w 38"/>
                    <a:gd name="T9" fmla="*/ 18761 h 22"/>
                    <a:gd name="T10" fmla="*/ 109036 w 38"/>
                    <a:gd name="T11" fmla="*/ 78798 h 22"/>
                    <a:gd name="T12" fmla="*/ 116556 w 38"/>
                    <a:gd name="T13" fmla="*/ 78798 h 22"/>
                    <a:gd name="T14" fmla="*/ 139115 w 38"/>
                    <a:gd name="T15" fmla="*/ 67541 h 22"/>
                    <a:gd name="T16" fmla="*/ 139115 w 38"/>
                    <a:gd name="T17" fmla="*/ 60036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6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29" y="21"/>
                        <a:pt x="29" y="21"/>
                        <a:pt x="29" y="21"/>
                      </a:cubicBezTo>
                      <a:cubicBezTo>
                        <a:pt x="29" y="22"/>
                        <a:pt x="30" y="22"/>
                        <a:pt x="31" y="21"/>
                      </a:cubicBez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8" y="17"/>
                        <a:pt x="38" y="17"/>
                        <a:pt x="37" y="16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 564">
                  <a:extLst>
                    <a:ext uri="{FF2B5EF4-FFF2-40B4-BE49-F238E27FC236}">
                      <a16:creationId xmlns:a16="http://schemas.microsoft.com/office/drawing/2014/main" id="{641BCA61-DFA8-48CB-88E0-3787970E7A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5825" y="3457575"/>
                  <a:ext cx="106363" cy="60325"/>
                </a:xfrm>
                <a:custGeom>
                  <a:avLst/>
                  <a:gdLst>
                    <a:gd name="T0" fmla="*/ 102564 w 28"/>
                    <a:gd name="T1" fmla="*/ 41473 h 16"/>
                    <a:gd name="T2" fmla="*/ 34188 w 28"/>
                    <a:gd name="T3" fmla="*/ 0 h 16"/>
                    <a:gd name="T4" fmla="*/ 26591 w 28"/>
                    <a:gd name="T5" fmla="*/ 0 h 16"/>
                    <a:gd name="T6" fmla="*/ 3799 w 28"/>
                    <a:gd name="T7" fmla="*/ 15081 h 16"/>
                    <a:gd name="T8" fmla="*/ 3799 w 28"/>
                    <a:gd name="T9" fmla="*/ 18852 h 16"/>
                    <a:gd name="T10" fmla="*/ 72175 w 28"/>
                    <a:gd name="T11" fmla="*/ 56555 h 16"/>
                    <a:gd name="T12" fmla="*/ 79772 w 28"/>
                    <a:gd name="T13" fmla="*/ 56555 h 16"/>
                    <a:gd name="T14" fmla="*/ 102564 w 28"/>
                    <a:gd name="T15" fmla="*/ 45244 h 16"/>
                    <a:gd name="T16" fmla="*/ 102564 w 28"/>
                    <a:gd name="T17" fmla="*/ 41473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" h="16">
                      <a:moveTo>
                        <a:pt x="27" y="11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6"/>
                        <a:pt x="20" y="16"/>
                        <a:pt x="21" y="15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8" y="12"/>
                        <a:pt x="28" y="11"/>
                        <a:pt x="2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 565">
                  <a:extLst>
                    <a:ext uri="{FF2B5EF4-FFF2-40B4-BE49-F238E27FC236}">
                      <a16:creationId xmlns:a16="http://schemas.microsoft.com/office/drawing/2014/main" id="{59E135BD-DB19-4283-BD80-5D405CB02E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375" y="3506788"/>
                  <a:ext cx="106363" cy="60325"/>
                </a:xfrm>
                <a:custGeom>
                  <a:avLst/>
                  <a:gdLst>
                    <a:gd name="T0" fmla="*/ 102564 w 28"/>
                    <a:gd name="T1" fmla="*/ 37703 h 16"/>
                    <a:gd name="T2" fmla="*/ 34188 w 28"/>
                    <a:gd name="T3" fmla="*/ 0 h 16"/>
                    <a:gd name="T4" fmla="*/ 26591 w 28"/>
                    <a:gd name="T5" fmla="*/ 0 h 16"/>
                    <a:gd name="T6" fmla="*/ 3799 w 28"/>
                    <a:gd name="T7" fmla="*/ 15081 h 16"/>
                    <a:gd name="T8" fmla="*/ 3799 w 28"/>
                    <a:gd name="T9" fmla="*/ 18852 h 16"/>
                    <a:gd name="T10" fmla="*/ 72175 w 28"/>
                    <a:gd name="T11" fmla="*/ 56555 h 16"/>
                    <a:gd name="T12" fmla="*/ 79772 w 28"/>
                    <a:gd name="T13" fmla="*/ 56555 h 16"/>
                    <a:gd name="T14" fmla="*/ 102564 w 28"/>
                    <a:gd name="T15" fmla="*/ 45244 h 16"/>
                    <a:gd name="T16" fmla="*/ 102564 w 28"/>
                    <a:gd name="T17" fmla="*/ 37703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" h="16">
                      <a:moveTo>
                        <a:pt x="27" y="1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6"/>
                        <a:pt x="20" y="16"/>
                        <a:pt x="21" y="15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8" y="11"/>
                        <a:pt x="28" y="11"/>
                        <a:pt x="2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 566">
                  <a:extLst>
                    <a:ext uri="{FF2B5EF4-FFF2-40B4-BE49-F238E27FC236}">
                      <a16:creationId xmlns:a16="http://schemas.microsoft.com/office/drawing/2014/main" id="{9A0EAF5B-A51E-430D-84FC-28421AC66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2513" y="3556000"/>
                  <a:ext cx="104775" cy="55563"/>
                </a:xfrm>
                <a:custGeom>
                  <a:avLst/>
                  <a:gdLst>
                    <a:gd name="T0" fmla="*/ 101033 w 28"/>
                    <a:gd name="T1" fmla="*/ 37042 h 15"/>
                    <a:gd name="T2" fmla="*/ 33678 w 28"/>
                    <a:gd name="T3" fmla="*/ 0 h 15"/>
                    <a:gd name="T4" fmla="*/ 26194 w 28"/>
                    <a:gd name="T5" fmla="*/ 0 h 15"/>
                    <a:gd name="T6" fmla="*/ 3742 w 28"/>
                    <a:gd name="T7" fmla="*/ 11113 h 15"/>
                    <a:gd name="T8" fmla="*/ 3742 w 28"/>
                    <a:gd name="T9" fmla="*/ 18521 h 15"/>
                    <a:gd name="T10" fmla="*/ 71097 w 28"/>
                    <a:gd name="T11" fmla="*/ 55563 h 15"/>
                    <a:gd name="T12" fmla="*/ 78581 w 28"/>
                    <a:gd name="T13" fmla="*/ 55563 h 15"/>
                    <a:gd name="T14" fmla="*/ 101033 w 28"/>
                    <a:gd name="T15" fmla="*/ 44450 h 15"/>
                    <a:gd name="T16" fmla="*/ 101033 w 28"/>
                    <a:gd name="T17" fmla="*/ 37042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" h="15">
                      <a:moveTo>
                        <a:pt x="27" y="1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4"/>
                        <a:pt x="0" y="4"/>
                        <a:pt x="1" y="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0" y="15"/>
                        <a:pt x="21" y="15"/>
                        <a:pt x="21" y="15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8" y="11"/>
                        <a:pt x="28" y="11"/>
                        <a:pt x="2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 567">
                  <a:extLst>
                    <a:ext uri="{FF2B5EF4-FFF2-40B4-BE49-F238E27FC236}">
                      <a16:creationId xmlns:a16="http://schemas.microsoft.com/office/drawing/2014/main" id="{728CCE9F-955E-4477-9634-CE1D38803E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8238" y="3600450"/>
                  <a:ext cx="101600" cy="60325"/>
                </a:xfrm>
                <a:custGeom>
                  <a:avLst/>
                  <a:gdLst>
                    <a:gd name="T0" fmla="*/ 101600 w 27"/>
                    <a:gd name="T1" fmla="*/ 41473 h 16"/>
                    <a:gd name="T2" fmla="*/ 33867 w 27"/>
                    <a:gd name="T3" fmla="*/ 3770 h 16"/>
                    <a:gd name="T4" fmla="*/ 22578 w 27"/>
                    <a:gd name="T5" fmla="*/ 3770 h 16"/>
                    <a:gd name="T6" fmla="*/ 0 w 27"/>
                    <a:gd name="T7" fmla="*/ 15081 h 16"/>
                    <a:gd name="T8" fmla="*/ 0 w 27"/>
                    <a:gd name="T9" fmla="*/ 22622 h 16"/>
                    <a:gd name="T10" fmla="*/ 67733 w 27"/>
                    <a:gd name="T11" fmla="*/ 60325 h 16"/>
                    <a:gd name="T12" fmla="*/ 75259 w 27"/>
                    <a:gd name="T13" fmla="*/ 60325 h 16"/>
                    <a:gd name="T14" fmla="*/ 101600 w 27"/>
                    <a:gd name="T15" fmla="*/ 45244 h 16"/>
                    <a:gd name="T16" fmla="*/ 101600 w 27"/>
                    <a:gd name="T17" fmla="*/ 41473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7" h="16">
                      <a:moveTo>
                        <a:pt x="27" y="11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7" y="0"/>
                        <a:pt x="6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9" y="16"/>
                        <a:pt x="20" y="16"/>
                        <a:pt x="20" y="16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7" y="12"/>
                        <a:pt x="27" y="11"/>
                        <a:pt x="2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 568">
                  <a:extLst>
                    <a:ext uri="{FF2B5EF4-FFF2-40B4-BE49-F238E27FC236}">
                      <a16:creationId xmlns:a16="http://schemas.microsoft.com/office/drawing/2014/main" id="{7040B964-2EEE-475D-B46A-4159794BD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788" y="3649663"/>
                  <a:ext cx="101600" cy="60325"/>
                </a:xfrm>
                <a:custGeom>
                  <a:avLst/>
                  <a:gdLst>
                    <a:gd name="T0" fmla="*/ 101600 w 27"/>
                    <a:gd name="T1" fmla="*/ 41473 h 16"/>
                    <a:gd name="T2" fmla="*/ 33867 w 27"/>
                    <a:gd name="T3" fmla="*/ 0 h 16"/>
                    <a:gd name="T4" fmla="*/ 26341 w 27"/>
                    <a:gd name="T5" fmla="*/ 0 h 16"/>
                    <a:gd name="T6" fmla="*/ 0 w 27"/>
                    <a:gd name="T7" fmla="*/ 15081 h 16"/>
                    <a:gd name="T8" fmla="*/ 0 w 27"/>
                    <a:gd name="T9" fmla="*/ 18852 h 16"/>
                    <a:gd name="T10" fmla="*/ 67733 w 27"/>
                    <a:gd name="T11" fmla="*/ 60325 h 16"/>
                    <a:gd name="T12" fmla="*/ 79022 w 27"/>
                    <a:gd name="T13" fmla="*/ 60325 h 16"/>
                    <a:gd name="T14" fmla="*/ 101600 w 27"/>
                    <a:gd name="T15" fmla="*/ 45244 h 16"/>
                    <a:gd name="T16" fmla="*/ 101600 w 27"/>
                    <a:gd name="T17" fmla="*/ 41473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7" h="16">
                      <a:moveTo>
                        <a:pt x="27" y="11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5"/>
                        <a:pt x="0" y="5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9" y="16"/>
                        <a:pt x="20" y="16"/>
                        <a:pt x="21" y="16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7" y="12"/>
                        <a:pt x="27" y="11"/>
                        <a:pt x="2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Freeform 569">
                  <a:extLst>
                    <a:ext uri="{FF2B5EF4-FFF2-40B4-BE49-F238E27FC236}">
                      <a16:creationId xmlns:a16="http://schemas.microsoft.com/office/drawing/2014/main" id="{C4FAC884-7488-493A-BE4B-5BC490ECC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4925" y="3698875"/>
                  <a:ext cx="104775" cy="60325"/>
                </a:xfrm>
                <a:custGeom>
                  <a:avLst/>
                  <a:gdLst>
                    <a:gd name="T0" fmla="*/ 101033 w 28"/>
                    <a:gd name="T1" fmla="*/ 41473 h 16"/>
                    <a:gd name="T2" fmla="*/ 33678 w 28"/>
                    <a:gd name="T3" fmla="*/ 0 h 16"/>
                    <a:gd name="T4" fmla="*/ 26194 w 28"/>
                    <a:gd name="T5" fmla="*/ 0 h 16"/>
                    <a:gd name="T6" fmla="*/ 3742 w 28"/>
                    <a:gd name="T7" fmla="*/ 15081 h 16"/>
                    <a:gd name="T8" fmla="*/ 3742 w 28"/>
                    <a:gd name="T9" fmla="*/ 18852 h 16"/>
                    <a:gd name="T10" fmla="*/ 71097 w 28"/>
                    <a:gd name="T11" fmla="*/ 60325 h 16"/>
                    <a:gd name="T12" fmla="*/ 78581 w 28"/>
                    <a:gd name="T13" fmla="*/ 60325 h 16"/>
                    <a:gd name="T14" fmla="*/ 101033 w 28"/>
                    <a:gd name="T15" fmla="*/ 45244 h 16"/>
                    <a:gd name="T16" fmla="*/ 101033 w 28"/>
                    <a:gd name="T17" fmla="*/ 41473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" h="16">
                      <a:moveTo>
                        <a:pt x="27" y="11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16"/>
                        <a:pt x="20" y="16"/>
                        <a:pt x="21" y="16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8" y="12"/>
                        <a:pt x="28" y="11"/>
                        <a:pt x="2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 570">
                  <a:extLst>
                    <a:ext uri="{FF2B5EF4-FFF2-40B4-BE49-F238E27FC236}">
                      <a16:creationId xmlns:a16="http://schemas.microsoft.com/office/drawing/2014/main" id="{3FD2342E-782B-4D82-A422-FC335CFFC2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7475" y="3746500"/>
                  <a:ext cx="104775" cy="60325"/>
                </a:xfrm>
                <a:custGeom>
                  <a:avLst/>
                  <a:gdLst>
                    <a:gd name="T0" fmla="*/ 101033 w 28"/>
                    <a:gd name="T1" fmla="*/ 41473 h 16"/>
                    <a:gd name="T2" fmla="*/ 33678 w 28"/>
                    <a:gd name="T3" fmla="*/ 0 h 16"/>
                    <a:gd name="T4" fmla="*/ 26194 w 28"/>
                    <a:gd name="T5" fmla="*/ 0 h 16"/>
                    <a:gd name="T6" fmla="*/ 3742 w 28"/>
                    <a:gd name="T7" fmla="*/ 15081 h 16"/>
                    <a:gd name="T8" fmla="*/ 3742 w 28"/>
                    <a:gd name="T9" fmla="*/ 18852 h 16"/>
                    <a:gd name="T10" fmla="*/ 71097 w 28"/>
                    <a:gd name="T11" fmla="*/ 56555 h 16"/>
                    <a:gd name="T12" fmla="*/ 78581 w 28"/>
                    <a:gd name="T13" fmla="*/ 56555 h 16"/>
                    <a:gd name="T14" fmla="*/ 101033 w 28"/>
                    <a:gd name="T15" fmla="*/ 45244 h 16"/>
                    <a:gd name="T16" fmla="*/ 101033 w 28"/>
                    <a:gd name="T17" fmla="*/ 41473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" h="16">
                      <a:moveTo>
                        <a:pt x="27" y="11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6"/>
                        <a:pt x="20" y="16"/>
                        <a:pt x="21" y="15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8" y="11"/>
                        <a:pt x="28" y="11"/>
                        <a:pt x="2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Freeform 571">
                  <a:extLst>
                    <a:ext uri="{FF2B5EF4-FFF2-40B4-BE49-F238E27FC236}">
                      <a16:creationId xmlns:a16="http://schemas.microsoft.com/office/drawing/2014/main" id="{58AABB29-5599-4037-A624-2CA0A85EB5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0025" y="3795713"/>
                  <a:ext cx="104775" cy="60325"/>
                </a:xfrm>
                <a:custGeom>
                  <a:avLst/>
                  <a:gdLst>
                    <a:gd name="T0" fmla="*/ 101033 w 28"/>
                    <a:gd name="T1" fmla="*/ 37703 h 16"/>
                    <a:gd name="T2" fmla="*/ 33678 w 28"/>
                    <a:gd name="T3" fmla="*/ 0 h 16"/>
                    <a:gd name="T4" fmla="*/ 26194 w 28"/>
                    <a:gd name="T5" fmla="*/ 0 h 16"/>
                    <a:gd name="T6" fmla="*/ 3742 w 28"/>
                    <a:gd name="T7" fmla="*/ 15081 h 16"/>
                    <a:gd name="T8" fmla="*/ 3742 w 28"/>
                    <a:gd name="T9" fmla="*/ 18852 h 16"/>
                    <a:gd name="T10" fmla="*/ 71097 w 28"/>
                    <a:gd name="T11" fmla="*/ 56555 h 16"/>
                    <a:gd name="T12" fmla="*/ 78581 w 28"/>
                    <a:gd name="T13" fmla="*/ 56555 h 16"/>
                    <a:gd name="T14" fmla="*/ 101033 w 28"/>
                    <a:gd name="T15" fmla="*/ 45244 h 16"/>
                    <a:gd name="T16" fmla="*/ 101033 w 28"/>
                    <a:gd name="T17" fmla="*/ 37703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" h="16">
                      <a:moveTo>
                        <a:pt x="27" y="1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4"/>
                        <a:pt x="1" y="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0" y="16"/>
                        <a:pt x="21" y="16"/>
                        <a:pt x="21" y="15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8" y="11"/>
                        <a:pt x="28" y="11"/>
                        <a:pt x="2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 572">
                  <a:extLst>
                    <a:ext uri="{FF2B5EF4-FFF2-40B4-BE49-F238E27FC236}">
                      <a16:creationId xmlns:a16="http://schemas.microsoft.com/office/drawing/2014/main" id="{D447DE94-A459-44E5-9616-098F17E743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7338" y="3841750"/>
                  <a:ext cx="101600" cy="60325"/>
                </a:xfrm>
                <a:custGeom>
                  <a:avLst/>
                  <a:gdLst>
                    <a:gd name="T0" fmla="*/ 101600 w 27"/>
                    <a:gd name="T1" fmla="*/ 41473 h 16"/>
                    <a:gd name="T2" fmla="*/ 33867 w 27"/>
                    <a:gd name="T3" fmla="*/ 3770 h 16"/>
                    <a:gd name="T4" fmla="*/ 22578 w 27"/>
                    <a:gd name="T5" fmla="*/ 3770 h 16"/>
                    <a:gd name="T6" fmla="*/ 0 w 27"/>
                    <a:gd name="T7" fmla="*/ 15081 h 16"/>
                    <a:gd name="T8" fmla="*/ 0 w 27"/>
                    <a:gd name="T9" fmla="*/ 22622 h 16"/>
                    <a:gd name="T10" fmla="*/ 67733 w 27"/>
                    <a:gd name="T11" fmla="*/ 60325 h 16"/>
                    <a:gd name="T12" fmla="*/ 75259 w 27"/>
                    <a:gd name="T13" fmla="*/ 60325 h 16"/>
                    <a:gd name="T14" fmla="*/ 101600 w 27"/>
                    <a:gd name="T15" fmla="*/ 45244 h 16"/>
                    <a:gd name="T16" fmla="*/ 101600 w 27"/>
                    <a:gd name="T17" fmla="*/ 41473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7" h="16">
                      <a:moveTo>
                        <a:pt x="27" y="11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7" y="0"/>
                        <a:pt x="6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9" y="16"/>
                        <a:pt x="20" y="16"/>
                        <a:pt x="20" y="16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7" y="12"/>
                        <a:pt x="27" y="12"/>
                        <a:pt x="2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Freeform 573">
                  <a:extLst>
                    <a:ext uri="{FF2B5EF4-FFF2-40B4-BE49-F238E27FC236}">
                      <a16:creationId xmlns:a16="http://schemas.microsoft.com/office/drawing/2014/main" id="{5944EFAD-AB00-47B7-9F87-DAC228737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9888" y="3890963"/>
                  <a:ext cx="101600" cy="58738"/>
                </a:xfrm>
                <a:custGeom>
                  <a:avLst/>
                  <a:gdLst>
                    <a:gd name="T0" fmla="*/ 101600 w 27"/>
                    <a:gd name="T1" fmla="*/ 40382 h 16"/>
                    <a:gd name="T2" fmla="*/ 33867 w 27"/>
                    <a:gd name="T3" fmla="*/ 3671 h 16"/>
                    <a:gd name="T4" fmla="*/ 26341 w 27"/>
                    <a:gd name="T5" fmla="*/ 3671 h 16"/>
                    <a:gd name="T6" fmla="*/ 0 w 27"/>
                    <a:gd name="T7" fmla="*/ 14685 h 16"/>
                    <a:gd name="T8" fmla="*/ 0 w 27"/>
                    <a:gd name="T9" fmla="*/ 18356 h 16"/>
                    <a:gd name="T10" fmla="*/ 67733 w 27"/>
                    <a:gd name="T11" fmla="*/ 58738 h 16"/>
                    <a:gd name="T12" fmla="*/ 79022 w 27"/>
                    <a:gd name="T13" fmla="*/ 58738 h 16"/>
                    <a:gd name="T14" fmla="*/ 101600 w 27"/>
                    <a:gd name="T15" fmla="*/ 44054 h 16"/>
                    <a:gd name="T16" fmla="*/ 101600 w 27"/>
                    <a:gd name="T17" fmla="*/ 40382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7" h="16">
                      <a:moveTo>
                        <a:pt x="27" y="11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7" y="0"/>
                        <a:pt x="7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9" y="16"/>
                        <a:pt x="20" y="16"/>
                        <a:pt x="21" y="16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7" y="12"/>
                        <a:pt x="27" y="11"/>
                        <a:pt x="2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 574">
                  <a:extLst>
                    <a:ext uri="{FF2B5EF4-FFF2-40B4-BE49-F238E27FC236}">
                      <a16:creationId xmlns:a16="http://schemas.microsoft.com/office/drawing/2014/main" id="{8774E596-162E-42EC-A90E-C5385A27BE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2438" y="3938588"/>
                  <a:ext cx="104775" cy="60325"/>
                </a:xfrm>
                <a:custGeom>
                  <a:avLst/>
                  <a:gdLst>
                    <a:gd name="T0" fmla="*/ 101033 w 28"/>
                    <a:gd name="T1" fmla="*/ 41473 h 16"/>
                    <a:gd name="T2" fmla="*/ 33678 w 28"/>
                    <a:gd name="T3" fmla="*/ 0 h 16"/>
                    <a:gd name="T4" fmla="*/ 26194 w 28"/>
                    <a:gd name="T5" fmla="*/ 0 h 16"/>
                    <a:gd name="T6" fmla="*/ 3742 w 28"/>
                    <a:gd name="T7" fmla="*/ 15081 h 16"/>
                    <a:gd name="T8" fmla="*/ 3742 w 28"/>
                    <a:gd name="T9" fmla="*/ 18852 h 16"/>
                    <a:gd name="T10" fmla="*/ 71097 w 28"/>
                    <a:gd name="T11" fmla="*/ 60325 h 16"/>
                    <a:gd name="T12" fmla="*/ 78581 w 28"/>
                    <a:gd name="T13" fmla="*/ 60325 h 16"/>
                    <a:gd name="T14" fmla="*/ 101033 w 28"/>
                    <a:gd name="T15" fmla="*/ 45244 h 16"/>
                    <a:gd name="T16" fmla="*/ 101033 w 28"/>
                    <a:gd name="T17" fmla="*/ 41473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" h="16">
                      <a:moveTo>
                        <a:pt x="27" y="11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16"/>
                        <a:pt x="20" y="16"/>
                        <a:pt x="21" y="16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8" y="12"/>
                        <a:pt x="28" y="11"/>
                        <a:pt x="2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 575">
                  <a:extLst>
                    <a:ext uri="{FF2B5EF4-FFF2-40B4-BE49-F238E27FC236}">
                      <a16:creationId xmlns:a16="http://schemas.microsoft.com/office/drawing/2014/main" id="{78BFE99E-41E2-424A-8B30-531D87763C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4988" y="3987800"/>
                  <a:ext cx="106363" cy="60325"/>
                </a:xfrm>
                <a:custGeom>
                  <a:avLst/>
                  <a:gdLst>
                    <a:gd name="T0" fmla="*/ 102564 w 28"/>
                    <a:gd name="T1" fmla="*/ 41473 h 16"/>
                    <a:gd name="T2" fmla="*/ 34188 w 28"/>
                    <a:gd name="T3" fmla="*/ 0 h 16"/>
                    <a:gd name="T4" fmla="*/ 26591 w 28"/>
                    <a:gd name="T5" fmla="*/ 0 h 16"/>
                    <a:gd name="T6" fmla="*/ 3799 w 28"/>
                    <a:gd name="T7" fmla="*/ 15081 h 16"/>
                    <a:gd name="T8" fmla="*/ 3799 w 28"/>
                    <a:gd name="T9" fmla="*/ 18852 h 16"/>
                    <a:gd name="T10" fmla="*/ 72175 w 28"/>
                    <a:gd name="T11" fmla="*/ 60325 h 16"/>
                    <a:gd name="T12" fmla="*/ 79772 w 28"/>
                    <a:gd name="T13" fmla="*/ 60325 h 16"/>
                    <a:gd name="T14" fmla="*/ 102564 w 28"/>
                    <a:gd name="T15" fmla="*/ 45244 h 16"/>
                    <a:gd name="T16" fmla="*/ 102564 w 28"/>
                    <a:gd name="T17" fmla="*/ 41473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" h="16">
                      <a:moveTo>
                        <a:pt x="27" y="11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16"/>
                        <a:pt x="20" y="16"/>
                        <a:pt x="21" y="16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8" y="12"/>
                        <a:pt x="28" y="11"/>
                        <a:pt x="2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 576">
                  <a:extLst>
                    <a:ext uri="{FF2B5EF4-FFF2-40B4-BE49-F238E27FC236}">
                      <a16:creationId xmlns:a16="http://schemas.microsoft.com/office/drawing/2014/main" id="{106BE166-CB42-4539-B5A5-1A748907D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7538" y="4037013"/>
                  <a:ext cx="106363" cy="60325"/>
                </a:xfrm>
                <a:custGeom>
                  <a:avLst/>
                  <a:gdLst>
                    <a:gd name="T0" fmla="*/ 106363 w 28"/>
                    <a:gd name="T1" fmla="*/ 37703 h 16"/>
                    <a:gd name="T2" fmla="*/ 34188 w 28"/>
                    <a:gd name="T3" fmla="*/ 0 h 16"/>
                    <a:gd name="T4" fmla="*/ 26591 w 28"/>
                    <a:gd name="T5" fmla="*/ 0 h 16"/>
                    <a:gd name="T6" fmla="*/ 3799 w 28"/>
                    <a:gd name="T7" fmla="*/ 15081 h 16"/>
                    <a:gd name="T8" fmla="*/ 3799 w 28"/>
                    <a:gd name="T9" fmla="*/ 18852 h 16"/>
                    <a:gd name="T10" fmla="*/ 72175 w 28"/>
                    <a:gd name="T11" fmla="*/ 56555 h 16"/>
                    <a:gd name="T12" fmla="*/ 79772 w 28"/>
                    <a:gd name="T13" fmla="*/ 56555 h 16"/>
                    <a:gd name="T14" fmla="*/ 106363 w 28"/>
                    <a:gd name="T15" fmla="*/ 45244 h 16"/>
                    <a:gd name="T16" fmla="*/ 106363 w 28"/>
                    <a:gd name="T17" fmla="*/ 37703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" h="16">
                      <a:moveTo>
                        <a:pt x="28" y="1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0" y="16"/>
                        <a:pt x="21" y="16"/>
                        <a:pt x="21" y="15"/>
                      </a:cubicBezTo>
                      <a:cubicBezTo>
                        <a:pt x="28" y="12"/>
                        <a:pt x="28" y="12"/>
                        <a:pt x="28" y="12"/>
                      </a:cubicBezTo>
                      <a:cubicBezTo>
                        <a:pt x="28" y="11"/>
                        <a:pt x="28" y="11"/>
                        <a:pt x="2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 577">
                  <a:extLst>
                    <a:ext uri="{FF2B5EF4-FFF2-40B4-BE49-F238E27FC236}">
                      <a16:creationId xmlns:a16="http://schemas.microsoft.com/office/drawing/2014/main" id="{2A94F5C0-67A5-447E-A81F-645F30C5A5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275" y="3336925"/>
                  <a:ext cx="147638" cy="82550"/>
                </a:xfrm>
                <a:custGeom>
                  <a:avLst/>
                  <a:gdLst>
                    <a:gd name="T0" fmla="*/ 143852 w 39"/>
                    <a:gd name="T1" fmla="*/ 41275 h 22"/>
                    <a:gd name="T2" fmla="*/ 79497 w 39"/>
                    <a:gd name="T3" fmla="*/ 3752 h 22"/>
                    <a:gd name="T4" fmla="*/ 68141 w 39"/>
                    <a:gd name="T5" fmla="*/ 3752 h 22"/>
                    <a:gd name="T6" fmla="*/ 3786 w 39"/>
                    <a:gd name="T7" fmla="*/ 41275 h 22"/>
                    <a:gd name="T8" fmla="*/ 3786 w 39"/>
                    <a:gd name="T9" fmla="*/ 45027 h 22"/>
                    <a:gd name="T10" fmla="*/ 68141 w 39"/>
                    <a:gd name="T11" fmla="*/ 82550 h 22"/>
                    <a:gd name="T12" fmla="*/ 79497 w 39"/>
                    <a:gd name="T13" fmla="*/ 82550 h 22"/>
                    <a:gd name="T14" fmla="*/ 143852 w 39"/>
                    <a:gd name="T15" fmla="*/ 45027 h 22"/>
                    <a:gd name="T16" fmla="*/ 143852 w 39"/>
                    <a:gd name="T17" fmla="*/ 4127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2">
                      <a:moveTo>
                        <a:pt x="38" y="11"/>
                      </a:move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1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2"/>
                        <a:pt x="39" y="11"/>
                        <a:pt x="38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 578">
                  <a:extLst>
                    <a:ext uri="{FF2B5EF4-FFF2-40B4-BE49-F238E27FC236}">
                      <a16:creationId xmlns:a16="http://schemas.microsoft.com/office/drawing/2014/main" id="{5185D147-FD30-4BEE-AB1E-2F4CAD0131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5825" y="3292475"/>
                  <a:ext cx="185738" cy="104775"/>
                </a:xfrm>
                <a:custGeom>
                  <a:avLst/>
                  <a:gdLst>
                    <a:gd name="T0" fmla="*/ 185738 w 49"/>
                    <a:gd name="T1" fmla="*/ 63613 h 28"/>
                    <a:gd name="T2" fmla="*/ 75811 w 49"/>
                    <a:gd name="T3" fmla="*/ 0 h 28"/>
                    <a:gd name="T4" fmla="*/ 68230 w 49"/>
                    <a:gd name="T5" fmla="*/ 0 h 28"/>
                    <a:gd name="T6" fmla="*/ 0 w 49"/>
                    <a:gd name="T7" fmla="*/ 37420 h 28"/>
                    <a:gd name="T8" fmla="*/ 0 w 49"/>
                    <a:gd name="T9" fmla="*/ 44904 h 28"/>
                    <a:gd name="T10" fmla="*/ 109927 w 49"/>
                    <a:gd name="T11" fmla="*/ 104775 h 28"/>
                    <a:gd name="T12" fmla="*/ 117508 w 49"/>
                    <a:gd name="T13" fmla="*/ 104775 h 28"/>
                    <a:gd name="T14" fmla="*/ 185738 w 49"/>
                    <a:gd name="T15" fmla="*/ 67355 h 28"/>
                    <a:gd name="T16" fmla="*/ 185738 w 49"/>
                    <a:gd name="T17" fmla="*/ 63613 h 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9" h="28">
                      <a:moveTo>
                        <a:pt x="49" y="17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29" y="28"/>
                        <a:pt x="29" y="28"/>
                        <a:pt x="29" y="28"/>
                      </a:cubicBezTo>
                      <a:cubicBezTo>
                        <a:pt x="30" y="28"/>
                        <a:pt x="31" y="28"/>
                        <a:pt x="31" y="28"/>
                      </a:cubicBezTo>
                      <a:cubicBezTo>
                        <a:pt x="49" y="18"/>
                        <a:pt x="49" y="18"/>
                        <a:pt x="49" y="18"/>
                      </a:cubicBezTo>
                      <a:cubicBezTo>
                        <a:pt x="49" y="18"/>
                        <a:pt x="49" y="17"/>
                        <a:pt x="49" y="17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 579">
                  <a:extLst>
                    <a:ext uri="{FF2B5EF4-FFF2-40B4-BE49-F238E27FC236}">
                      <a16:creationId xmlns:a16="http://schemas.microsoft.com/office/drawing/2014/main" id="{13140D2A-1902-45F6-9A23-6D98F38E61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5200" y="3246438"/>
                  <a:ext cx="207963" cy="117475"/>
                </a:xfrm>
                <a:custGeom>
                  <a:avLst/>
                  <a:gdLst>
                    <a:gd name="T0" fmla="*/ 204182 w 55"/>
                    <a:gd name="T1" fmla="*/ 75790 h 31"/>
                    <a:gd name="T2" fmla="*/ 75623 w 55"/>
                    <a:gd name="T3" fmla="*/ 0 h 31"/>
                    <a:gd name="T4" fmla="*/ 68061 w 55"/>
                    <a:gd name="T5" fmla="*/ 0 h 31"/>
                    <a:gd name="T6" fmla="*/ 3781 w 55"/>
                    <a:gd name="T7" fmla="*/ 37895 h 31"/>
                    <a:gd name="T8" fmla="*/ 3781 w 55"/>
                    <a:gd name="T9" fmla="*/ 41685 h 31"/>
                    <a:gd name="T10" fmla="*/ 132340 w 55"/>
                    <a:gd name="T11" fmla="*/ 117475 h 31"/>
                    <a:gd name="T12" fmla="*/ 139902 w 55"/>
                    <a:gd name="T13" fmla="*/ 117475 h 31"/>
                    <a:gd name="T14" fmla="*/ 204182 w 55"/>
                    <a:gd name="T15" fmla="*/ 79580 h 31"/>
                    <a:gd name="T16" fmla="*/ 204182 w 55"/>
                    <a:gd name="T17" fmla="*/ 7579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5" h="31">
                      <a:moveTo>
                        <a:pt x="54" y="2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ubicBezTo>
                        <a:pt x="35" y="31"/>
                        <a:pt x="35" y="31"/>
                        <a:pt x="35" y="31"/>
                      </a:cubicBezTo>
                      <a:cubicBezTo>
                        <a:pt x="35" y="31"/>
                        <a:pt x="36" y="31"/>
                        <a:pt x="37" y="31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55" y="21"/>
                        <a:pt x="55" y="20"/>
                        <a:pt x="54" y="2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 580">
                  <a:extLst>
                    <a:ext uri="{FF2B5EF4-FFF2-40B4-BE49-F238E27FC236}">
                      <a16:creationId xmlns:a16="http://schemas.microsoft.com/office/drawing/2014/main" id="{50C5DED0-F82E-4DAA-83A6-A59E7FE24A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4575" y="3197225"/>
                  <a:ext cx="252413" cy="147638"/>
                </a:xfrm>
                <a:custGeom>
                  <a:avLst/>
                  <a:gdLst>
                    <a:gd name="T0" fmla="*/ 248646 w 67"/>
                    <a:gd name="T1" fmla="*/ 102211 h 39"/>
                    <a:gd name="T2" fmla="*/ 79115 w 67"/>
                    <a:gd name="T3" fmla="*/ 3786 h 39"/>
                    <a:gd name="T4" fmla="*/ 67812 w 67"/>
                    <a:gd name="T5" fmla="*/ 3786 h 39"/>
                    <a:gd name="T6" fmla="*/ 3767 w 67"/>
                    <a:gd name="T7" fmla="*/ 41641 h 39"/>
                    <a:gd name="T8" fmla="*/ 3767 w 67"/>
                    <a:gd name="T9" fmla="*/ 45427 h 39"/>
                    <a:gd name="T10" fmla="*/ 173298 w 67"/>
                    <a:gd name="T11" fmla="*/ 143852 h 39"/>
                    <a:gd name="T12" fmla="*/ 184601 w 67"/>
                    <a:gd name="T13" fmla="*/ 143852 h 39"/>
                    <a:gd name="T14" fmla="*/ 248646 w 67"/>
                    <a:gd name="T15" fmla="*/ 105997 h 39"/>
                    <a:gd name="T16" fmla="*/ 248646 w 67"/>
                    <a:gd name="T17" fmla="*/ 102211 h 3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7" h="39">
                      <a:moveTo>
                        <a:pt x="66" y="27"/>
                      </a:move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46" y="38"/>
                        <a:pt x="46" y="38"/>
                        <a:pt x="46" y="38"/>
                      </a:cubicBezTo>
                      <a:cubicBezTo>
                        <a:pt x="47" y="39"/>
                        <a:pt x="48" y="39"/>
                        <a:pt x="49" y="38"/>
                      </a:cubicBezTo>
                      <a:cubicBezTo>
                        <a:pt x="66" y="28"/>
                        <a:pt x="66" y="28"/>
                        <a:pt x="66" y="28"/>
                      </a:cubicBezTo>
                      <a:cubicBezTo>
                        <a:pt x="67" y="28"/>
                        <a:pt x="67" y="27"/>
                        <a:pt x="66" y="27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 581">
                  <a:extLst>
                    <a:ext uri="{FF2B5EF4-FFF2-40B4-BE49-F238E27FC236}">
                      <a16:creationId xmlns:a16="http://schemas.microsoft.com/office/drawing/2014/main" id="{74BF6217-BDED-4F1B-A7D4-91B866271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588" y="3386138"/>
                  <a:ext cx="142875" cy="82550"/>
                </a:xfrm>
                <a:custGeom>
                  <a:avLst/>
                  <a:gdLst>
                    <a:gd name="T0" fmla="*/ 139115 w 38"/>
                    <a:gd name="T1" fmla="*/ 41275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41275 h 22"/>
                    <a:gd name="T8" fmla="*/ 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39115 w 38"/>
                    <a:gd name="T15" fmla="*/ 45027 h 22"/>
                    <a:gd name="T16" fmla="*/ 139115 w 38"/>
                    <a:gd name="T17" fmla="*/ 4127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1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22"/>
                        <a:pt x="19" y="22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1"/>
                        <a:pt x="38" y="11"/>
                        <a:pt x="3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 582">
                  <a:extLst>
                    <a:ext uri="{FF2B5EF4-FFF2-40B4-BE49-F238E27FC236}">
                      <a16:creationId xmlns:a16="http://schemas.microsoft.com/office/drawing/2014/main" id="{622748AB-E91A-4DC8-9355-82618A5F55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3138" y="3435350"/>
                  <a:ext cx="142875" cy="82550"/>
                </a:xfrm>
                <a:custGeom>
                  <a:avLst/>
                  <a:gdLst>
                    <a:gd name="T0" fmla="*/ 13911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37523 h 22"/>
                    <a:gd name="T8" fmla="*/ 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39115 w 38"/>
                    <a:gd name="T15" fmla="*/ 45027 h 22"/>
                    <a:gd name="T16" fmla="*/ 13911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22"/>
                        <a:pt x="19" y="22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1"/>
                        <a:pt x="38" y="11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Freeform 583">
                  <a:extLst>
                    <a:ext uri="{FF2B5EF4-FFF2-40B4-BE49-F238E27FC236}">
                      <a16:creationId xmlns:a16="http://schemas.microsoft.com/office/drawing/2014/main" id="{AE858E40-01C4-428A-9D8C-6D2A119284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688" y="3482975"/>
                  <a:ext cx="142875" cy="84138"/>
                </a:xfrm>
                <a:custGeom>
                  <a:avLst/>
                  <a:gdLst>
                    <a:gd name="T0" fmla="*/ 142875 w 38"/>
                    <a:gd name="T1" fmla="*/ 38245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8245 h 22"/>
                    <a:gd name="T8" fmla="*/ 3760 w 38"/>
                    <a:gd name="T9" fmla="*/ 42069 h 22"/>
                    <a:gd name="T10" fmla="*/ 67678 w 38"/>
                    <a:gd name="T11" fmla="*/ 80314 h 22"/>
                    <a:gd name="T12" fmla="*/ 75197 w 38"/>
                    <a:gd name="T13" fmla="*/ 80314 h 22"/>
                    <a:gd name="T14" fmla="*/ 142875 w 38"/>
                    <a:gd name="T15" fmla="*/ 42069 h 22"/>
                    <a:gd name="T16" fmla="*/ 142875 w 38"/>
                    <a:gd name="T17" fmla="*/ 3824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9" y="22"/>
                        <a:pt x="19" y="22"/>
                        <a:pt x="20" y="21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8" y="11"/>
                        <a:pt x="38" y="10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 584">
                  <a:extLst>
                    <a:ext uri="{FF2B5EF4-FFF2-40B4-BE49-F238E27FC236}">
                      <a16:creationId xmlns:a16="http://schemas.microsoft.com/office/drawing/2014/main" id="{D3A7D28D-A8F0-43D2-8452-5D4976D477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8238" y="3532188"/>
                  <a:ext cx="142875" cy="82550"/>
                </a:xfrm>
                <a:custGeom>
                  <a:avLst/>
                  <a:gdLst>
                    <a:gd name="T0" fmla="*/ 14287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7523 h 22"/>
                    <a:gd name="T8" fmla="*/ 3760 w 38"/>
                    <a:gd name="T9" fmla="*/ 41275 h 22"/>
                    <a:gd name="T10" fmla="*/ 67678 w 38"/>
                    <a:gd name="T11" fmla="*/ 78798 h 22"/>
                    <a:gd name="T12" fmla="*/ 75197 w 38"/>
                    <a:gd name="T13" fmla="*/ 78798 h 22"/>
                    <a:gd name="T14" fmla="*/ 142875 w 38"/>
                    <a:gd name="T15" fmla="*/ 41275 h 22"/>
                    <a:gd name="T16" fmla="*/ 14287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9" y="22"/>
                        <a:pt x="20" y="22"/>
                        <a:pt x="20" y="21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8" y="11"/>
                        <a:pt x="38" y="10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 585">
                  <a:extLst>
                    <a:ext uri="{FF2B5EF4-FFF2-40B4-BE49-F238E27FC236}">
                      <a16:creationId xmlns:a16="http://schemas.microsoft.com/office/drawing/2014/main" id="{B2414348-DD08-4590-8279-ECE279164E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788" y="3578225"/>
                  <a:ext cx="144463" cy="82550"/>
                </a:xfrm>
                <a:custGeom>
                  <a:avLst/>
                  <a:gdLst>
                    <a:gd name="T0" fmla="*/ 144463 w 38"/>
                    <a:gd name="T1" fmla="*/ 41275 h 22"/>
                    <a:gd name="T2" fmla="*/ 76033 w 38"/>
                    <a:gd name="T3" fmla="*/ 3752 h 22"/>
                    <a:gd name="T4" fmla="*/ 68430 w 38"/>
                    <a:gd name="T5" fmla="*/ 3752 h 22"/>
                    <a:gd name="T6" fmla="*/ 3802 w 38"/>
                    <a:gd name="T7" fmla="*/ 41275 h 22"/>
                    <a:gd name="T8" fmla="*/ 3802 w 38"/>
                    <a:gd name="T9" fmla="*/ 45027 h 22"/>
                    <a:gd name="T10" fmla="*/ 68430 w 38"/>
                    <a:gd name="T11" fmla="*/ 82550 h 22"/>
                    <a:gd name="T12" fmla="*/ 76033 w 38"/>
                    <a:gd name="T13" fmla="*/ 82550 h 22"/>
                    <a:gd name="T14" fmla="*/ 144463 w 38"/>
                    <a:gd name="T15" fmla="*/ 45027 h 22"/>
                    <a:gd name="T16" fmla="*/ 144463 w 38"/>
                    <a:gd name="T17" fmla="*/ 4127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1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1"/>
                        <a:pt x="38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 586">
                  <a:extLst>
                    <a:ext uri="{FF2B5EF4-FFF2-40B4-BE49-F238E27FC236}">
                      <a16:creationId xmlns:a16="http://schemas.microsoft.com/office/drawing/2014/main" id="{5E8A66EF-242D-48D8-B20F-3E372FD47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4925" y="3627438"/>
                  <a:ext cx="146050" cy="82550"/>
                </a:xfrm>
                <a:custGeom>
                  <a:avLst/>
                  <a:gdLst>
                    <a:gd name="T0" fmla="*/ 142305 w 39"/>
                    <a:gd name="T1" fmla="*/ 37523 h 22"/>
                    <a:gd name="T2" fmla="*/ 78642 w 39"/>
                    <a:gd name="T3" fmla="*/ 0 h 22"/>
                    <a:gd name="T4" fmla="*/ 67408 w 39"/>
                    <a:gd name="T5" fmla="*/ 0 h 22"/>
                    <a:gd name="T6" fmla="*/ 3745 w 39"/>
                    <a:gd name="T7" fmla="*/ 37523 h 22"/>
                    <a:gd name="T8" fmla="*/ 3745 w 39"/>
                    <a:gd name="T9" fmla="*/ 45027 h 22"/>
                    <a:gd name="T10" fmla="*/ 67408 w 39"/>
                    <a:gd name="T11" fmla="*/ 82550 h 22"/>
                    <a:gd name="T12" fmla="*/ 78642 w 39"/>
                    <a:gd name="T13" fmla="*/ 82550 h 22"/>
                    <a:gd name="T14" fmla="*/ 142305 w 39"/>
                    <a:gd name="T15" fmla="*/ 45027 h 22"/>
                    <a:gd name="T16" fmla="*/ 142305 w 39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2">
                      <a:moveTo>
                        <a:pt x="38" y="1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1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1"/>
                        <a:pt x="39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 587">
                  <a:extLst>
                    <a:ext uri="{FF2B5EF4-FFF2-40B4-BE49-F238E27FC236}">
                      <a16:creationId xmlns:a16="http://schemas.microsoft.com/office/drawing/2014/main" id="{46CD6E23-753C-4EC5-8FBC-9164E658E7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0650" y="3675063"/>
                  <a:ext cx="142875" cy="84138"/>
                </a:xfrm>
                <a:custGeom>
                  <a:avLst/>
                  <a:gdLst>
                    <a:gd name="T0" fmla="*/ 139115 w 38"/>
                    <a:gd name="T1" fmla="*/ 38245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38245 h 22"/>
                    <a:gd name="T8" fmla="*/ 0 w 38"/>
                    <a:gd name="T9" fmla="*/ 45893 h 22"/>
                    <a:gd name="T10" fmla="*/ 67678 w 38"/>
                    <a:gd name="T11" fmla="*/ 84138 h 22"/>
                    <a:gd name="T12" fmla="*/ 75197 w 38"/>
                    <a:gd name="T13" fmla="*/ 84138 h 22"/>
                    <a:gd name="T14" fmla="*/ 139115 w 38"/>
                    <a:gd name="T15" fmla="*/ 45893 h 22"/>
                    <a:gd name="T16" fmla="*/ 139115 w 38"/>
                    <a:gd name="T17" fmla="*/ 3824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22"/>
                        <a:pt x="19" y="22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1"/>
                        <a:pt x="38" y="11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 588">
                  <a:extLst>
                    <a:ext uri="{FF2B5EF4-FFF2-40B4-BE49-F238E27FC236}">
                      <a16:creationId xmlns:a16="http://schemas.microsoft.com/office/drawing/2014/main" id="{EE2744D3-43D7-4E94-A940-673FE1ED03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3200" y="3724275"/>
                  <a:ext cx="144463" cy="82550"/>
                </a:xfrm>
                <a:custGeom>
                  <a:avLst/>
                  <a:gdLst>
                    <a:gd name="T0" fmla="*/ 140661 w 38"/>
                    <a:gd name="T1" fmla="*/ 37523 h 22"/>
                    <a:gd name="T2" fmla="*/ 76033 w 38"/>
                    <a:gd name="T3" fmla="*/ 0 h 22"/>
                    <a:gd name="T4" fmla="*/ 68430 w 38"/>
                    <a:gd name="T5" fmla="*/ 0 h 22"/>
                    <a:gd name="T6" fmla="*/ 0 w 38"/>
                    <a:gd name="T7" fmla="*/ 37523 h 22"/>
                    <a:gd name="T8" fmla="*/ 0 w 38"/>
                    <a:gd name="T9" fmla="*/ 41275 h 22"/>
                    <a:gd name="T10" fmla="*/ 68430 w 38"/>
                    <a:gd name="T11" fmla="*/ 78798 h 22"/>
                    <a:gd name="T12" fmla="*/ 76033 w 38"/>
                    <a:gd name="T13" fmla="*/ 78798 h 22"/>
                    <a:gd name="T14" fmla="*/ 140661 w 38"/>
                    <a:gd name="T15" fmla="*/ 41275 h 22"/>
                    <a:gd name="T16" fmla="*/ 140661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8" y="22"/>
                        <a:pt x="19" y="22"/>
                        <a:pt x="20" y="21"/>
                      </a:cubicBez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38" y="11"/>
                        <a:pt x="38" y="10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 589">
                  <a:extLst>
                    <a:ext uri="{FF2B5EF4-FFF2-40B4-BE49-F238E27FC236}">
                      <a16:creationId xmlns:a16="http://schemas.microsoft.com/office/drawing/2014/main" id="{B0AFFAB4-4DB8-4EF7-A5FD-9932F39BB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7338" y="3770313"/>
                  <a:ext cx="142875" cy="85725"/>
                </a:xfrm>
                <a:custGeom>
                  <a:avLst/>
                  <a:gdLst>
                    <a:gd name="T0" fmla="*/ 139115 w 38"/>
                    <a:gd name="T1" fmla="*/ 40999 h 23"/>
                    <a:gd name="T2" fmla="*/ 75197 w 38"/>
                    <a:gd name="T3" fmla="*/ 3727 h 23"/>
                    <a:gd name="T4" fmla="*/ 67678 w 38"/>
                    <a:gd name="T5" fmla="*/ 3727 h 23"/>
                    <a:gd name="T6" fmla="*/ 0 w 38"/>
                    <a:gd name="T7" fmla="*/ 40999 h 23"/>
                    <a:gd name="T8" fmla="*/ 0 w 38"/>
                    <a:gd name="T9" fmla="*/ 44726 h 23"/>
                    <a:gd name="T10" fmla="*/ 67678 w 38"/>
                    <a:gd name="T11" fmla="*/ 81998 h 23"/>
                    <a:gd name="T12" fmla="*/ 75197 w 38"/>
                    <a:gd name="T13" fmla="*/ 81998 h 23"/>
                    <a:gd name="T14" fmla="*/ 139115 w 38"/>
                    <a:gd name="T15" fmla="*/ 44726 h 23"/>
                    <a:gd name="T16" fmla="*/ 139115 w 38"/>
                    <a:gd name="T17" fmla="*/ 40999 h 2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3">
                      <a:moveTo>
                        <a:pt x="37" y="11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19" y="0"/>
                        <a:pt x="18" y="0"/>
                        <a:pt x="18" y="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2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23"/>
                        <a:pt x="19" y="23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2"/>
                        <a:pt x="38" y="11"/>
                        <a:pt x="3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 590">
                  <a:extLst>
                    <a:ext uri="{FF2B5EF4-FFF2-40B4-BE49-F238E27FC236}">
                      <a16:creationId xmlns:a16="http://schemas.microsoft.com/office/drawing/2014/main" id="{ABC515CD-72EE-4811-8DCC-208540B3F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9888" y="3817938"/>
                  <a:ext cx="142875" cy="84138"/>
                </a:xfrm>
                <a:custGeom>
                  <a:avLst/>
                  <a:gdLst>
                    <a:gd name="T0" fmla="*/ 142875 w 38"/>
                    <a:gd name="T1" fmla="*/ 42069 h 22"/>
                    <a:gd name="T2" fmla="*/ 75197 w 38"/>
                    <a:gd name="T3" fmla="*/ 3824 h 22"/>
                    <a:gd name="T4" fmla="*/ 67678 w 38"/>
                    <a:gd name="T5" fmla="*/ 3824 h 22"/>
                    <a:gd name="T6" fmla="*/ 3760 w 38"/>
                    <a:gd name="T7" fmla="*/ 42069 h 22"/>
                    <a:gd name="T8" fmla="*/ 3760 w 38"/>
                    <a:gd name="T9" fmla="*/ 45893 h 22"/>
                    <a:gd name="T10" fmla="*/ 67678 w 38"/>
                    <a:gd name="T11" fmla="*/ 84138 h 22"/>
                    <a:gd name="T12" fmla="*/ 75197 w 38"/>
                    <a:gd name="T13" fmla="*/ 84138 h 22"/>
                    <a:gd name="T14" fmla="*/ 142875 w 38"/>
                    <a:gd name="T15" fmla="*/ 45893 h 22"/>
                    <a:gd name="T16" fmla="*/ 142875 w 38"/>
                    <a:gd name="T17" fmla="*/ 42069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1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1"/>
                        <a:pt x="38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 591">
                  <a:extLst>
                    <a:ext uri="{FF2B5EF4-FFF2-40B4-BE49-F238E27FC236}">
                      <a16:creationId xmlns:a16="http://schemas.microsoft.com/office/drawing/2014/main" id="{60972CAD-556C-4C5A-971D-A12F65459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2438" y="3867150"/>
                  <a:ext cx="142875" cy="82550"/>
                </a:xfrm>
                <a:custGeom>
                  <a:avLst/>
                  <a:gdLst>
                    <a:gd name="T0" fmla="*/ 14287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7523 h 22"/>
                    <a:gd name="T8" fmla="*/ 376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42875 w 38"/>
                    <a:gd name="T15" fmla="*/ 45027 h 22"/>
                    <a:gd name="T16" fmla="*/ 14287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1"/>
                        <a:pt x="38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 592">
                  <a:extLst>
                    <a:ext uri="{FF2B5EF4-FFF2-40B4-BE49-F238E27FC236}">
                      <a16:creationId xmlns:a16="http://schemas.microsoft.com/office/drawing/2014/main" id="{B2C607AF-9425-4789-80A8-2EDD8E98E8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4988" y="3916363"/>
                  <a:ext cx="147638" cy="82550"/>
                </a:xfrm>
                <a:custGeom>
                  <a:avLst/>
                  <a:gdLst>
                    <a:gd name="T0" fmla="*/ 143852 w 39"/>
                    <a:gd name="T1" fmla="*/ 37523 h 22"/>
                    <a:gd name="T2" fmla="*/ 79497 w 39"/>
                    <a:gd name="T3" fmla="*/ 0 h 22"/>
                    <a:gd name="T4" fmla="*/ 68141 w 39"/>
                    <a:gd name="T5" fmla="*/ 0 h 22"/>
                    <a:gd name="T6" fmla="*/ 3786 w 39"/>
                    <a:gd name="T7" fmla="*/ 37523 h 22"/>
                    <a:gd name="T8" fmla="*/ 3786 w 39"/>
                    <a:gd name="T9" fmla="*/ 45027 h 22"/>
                    <a:gd name="T10" fmla="*/ 68141 w 39"/>
                    <a:gd name="T11" fmla="*/ 82550 h 22"/>
                    <a:gd name="T12" fmla="*/ 79497 w 39"/>
                    <a:gd name="T13" fmla="*/ 82550 h 22"/>
                    <a:gd name="T14" fmla="*/ 143852 w 39"/>
                    <a:gd name="T15" fmla="*/ 45027 h 22"/>
                    <a:gd name="T16" fmla="*/ 143852 w 39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2">
                      <a:moveTo>
                        <a:pt x="38" y="1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1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1"/>
                        <a:pt x="39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 593">
                  <a:extLst>
                    <a:ext uri="{FF2B5EF4-FFF2-40B4-BE49-F238E27FC236}">
                      <a16:creationId xmlns:a16="http://schemas.microsoft.com/office/drawing/2014/main" id="{CDC67DB6-D1FE-41FD-8275-A7A897A2C1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238" y="3363913"/>
                  <a:ext cx="142875" cy="82550"/>
                </a:xfrm>
                <a:custGeom>
                  <a:avLst/>
                  <a:gdLst>
                    <a:gd name="T0" fmla="*/ 142875 w 38"/>
                    <a:gd name="T1" fmla="*/ 41275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41275 h 22"/>
                    <a:gd name="T8" fmla="*/ 376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42875 w 38"/>
                    <a:gd name="T15" fmla="*/ 45027 h 22"/>
                    <a:gd name="T16" fmla="*/ 142875 w 38"/>
                    <a:gd name="T17" fmla="*/ 4127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1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 594">
                  <a:extLst>
                    <a:ext uri="{FF2B5EF4-FFF2-40B4-BE49-F238E27FC236}">
                      <a16:creationId xmlns:a16="http://schemas.microsoft.com/office/drawing/2014/main" id="{7F64A66A-4F6F-4EE2-ADB3-3722C4071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3788" y="3411538"/>
                  <a:ext cx="142875" cy="84138"/>
                </a:xfrm>
                <a:custGeom>
                  <a:avLst/>
                  <a:gdLst>
                    <a:gd name="T0" fmla="*/ 142875 w 38"/>
                    <a:gd name="T1" fmla="*/ 38245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8245 h 22"/>
                    <a:gd name="T8" fmla="*/ 3760 w 38"/>
                    <a:gd name="T9" fmla="*/ 45893 h 22"/>
                    <a:gd name="T10" fmla="*/ 67678 w 38"/>
                    <a:gd name="T11" fmla="*/ 84138 h 22"/>
                    <a:gd name="T12" fmla="*/ 75197 w 38"/>
                    <a:gd name="T13" fmla="*/ 84138 h 22"/>
                    <a:gd name="T14" fmla="*/ 142875 w 38"/>
                    <a:gd name="T15" fmla="*/ 45893 h 22"/>
                    <a:gd name="T16" fmla="*/ 142875 w 38"/>
                    <a:gd name="T17" fmla="*/ 3824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1"/>
                        <a:pt x="38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 595">
                  <a:extLst>
                    <a:ext uri="{FF2B5EF4-FFF2-40B4-BE49-F238E27FC236}">
                      <a16:creationId xmlns:a16="http://schemas.microsoft.com/office/drawing/2014/main" id="{7C588B84-491A-480A-8961-EE149EB7D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6338" y="3460750"/>
                  <a:ext cx="146050" cy="82550"/>
                </a:xfrm>
                <a:custGeom>
                  <a:avLst/>
                  <a:gdLst>
                    <a:gd name="T0" fmla="*/ 142305 w 39"/>
                    <a:gd name="T1" fmla="*/ 37523 h 22"/>
                    <a:gd name="T2" fmla="*/ 78642 w 39"/>
                    <a:gd name="T3" fmla="*/ 0 h 22"/>
                    <a:gd name="T4" fmla="*/ 67408 w 39"/>
                    <a:gd name="T5" fmla="*/ 0 h 22"/>
                    <a:gd name="T6" fmla="*/ 3745 w 39"/>
                    <a:gd name="T7" fmla="*/ 37523 h 22"/>
                    <a:gd name="T8" fmla="*/ 3745 w 39"/>
                    <a:gd name="T9" fmla="*/ 41275 h 22"/>
                    <a:gd name="T10" fmla="*/ 67408 w 39"/>
                    <a:gd name="T11" fmla="*/ 78798 h 22"/>
                    <a:gd name="T12" fmla="*/ 78642 w 39"/>
                    <a:gd name="T13" fmla="*/ 78798 h 22"/>
                    <a:gd name="T14" fmla="*/ 142305 w 39"/>
                    <a:gd name="T15" fmla="*/ 41275 h 22"/>
                    <a:gd name="T16" fmla="*/ 142305 w 39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2">
                      <a:moveTo>
                        <a:pt x="38" y="1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9" y="22"/>
                        <a:pt x="20" y="22"/>
                        <a:pt x="21" y="21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9" y="11"/>
                        <a:pt x="39" y="10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 596">
                  <a:extLst>
                    <a:ext uri="{FF2B5EF4-FFF2-40B4-BE49-F238E27FC236}">
                      <a16:creationId xmlns:a16="http://schemas.microsoft.com/office/drawing/2014/main" id="{859984D1-EE52-44F5-BCE2-5FAE3855F1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3650" y="3509963"/>
                  <a:ext cx="142875" cy="82550"/>
                </a:xfrm>
                <a:custGeom>
                  <a:avLst/>
                  <a:gdLst>
                    <a:gd name="T0" fmla="*/ 13911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37523 h 22"/>
                    <a:gd name="T8" fmla="*/ 0 w 38"/>
                    <a:gd name="T9" fmla="*/ 41275 h 22"/>
                    <a:gd name="T10" fmla="*/ 67678 w 38"/>
                    <a:gd name="T11" fmla="*/ 78798 h 22"/>
                    <a:gd name="T12" fmla="*/ 75197 w 38"/>
                    <a:gd name="T13" fmla="*/ 78798 h 22"/>
                    <a:gd name="T14" fmla="*/ 139115 w 38"/>
                    <a:gd name="T15" fmla="*/ 41275 h 22"/>
                    <a:gd name="T16" fmla="*/ 13911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8" y="22"/>
                        <a:pt x="19" y="22"/>
                        <a:pt x="20" y="21"/>
                      </a:cubicBez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38" y="11"/>
                        <a:pt x="38" y="10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 597">
                  <a:extLst>
                    <a:ext uri="{FF2B5EF4-FFF2-40B4-BE49-F238E27FC236}">
                      <a16:creationId xmlns:a16="http://schemas.microsoft.com/office/drawing/2014/main" id="{6E532B95-B666-4167-ABC1-BD6D5C7E30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6200" y="3556000"/>
                  <a:ext cx="142875" cy="82550"/>
                </a:xfrm>
                <a:custGeom>
                  <a:avLst/>
                  <a:gdLst>
                    <a:gd name="T0" fmla="*/ 139115 w 38"/>
                    <a:gd name="T1" fmla="*/ 41275 h 22"/>
                    <a:gd name="T2" fmla="*/ 75197 w 38"/>
                    <a:gd name="T3" fmla="*/ 3752 h 22"/>
                    <a:gd name="T4" fmla="*/ 67678 w 38"/>
                    <a:gd name="T5" fmla="*/ 3752 h 22"/>
                    <a:gd name="T6" fmla="*/ 0 w 38"/>
                    <a:gd name="T7" fmla="*/ 41275 h 22"/>
                    <a:gd name="T8" fmla="*/ 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39115 w 38"/>
                    <a:gd name="T15" fmla="*/ 45027 h 22"/>
                    <a:gd name="T16" fmla="*/ 139115 w 38"/>
                    <a:gd name="T17" fmla="*/ 4127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1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19" y="0"/>
                        <a:pt x="18" y="0"/>
                        <a:pt x="18" y="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2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22"/>
                        <a:pt x="19" y="22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2"/>
                        <a:pt x="38" y="11"/>
                        <a:pt x="3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 598">
                  <a:extLst>
                    <a:ext uri="{FF2B5EF4-FFF2-40B4-BE49-F238E27FC236}">
                      <a16:creationId xmlns:a16="http://schemas.microsoft.com/office/drawing/2014/main" id="{23552082-1995-4AFC-9331-BA5525CED8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8750" y="3603625"/>
                  <a:ext cx="142875" cy="84138"/>
                </a:xfrm>
                <a:custGeom>
                  <a:avLst/>
                  <a:gdLst>
                    <a:gd name="T0" fmla="*/ 139115 w 38"/>
                    <a:gd name="T1" fmla="*/ 42069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42069 h 22"/>
                    <a:gd name="T8" fmla="*/ 0 w 38"/>
                    <a:gd name="T9" fmla="*/ 45893 h 22"/>
                    <a:gd name="T10" fmla="*/ 67678 w 38"/>
                    <a:gd name="T11" fmla="*/ 84138 h 22"/>
                    <a:gd name="T12" fmla="*/ 75197 w 38"/>
                    <a:gd name="T13" fmla="*/ 84138 h 22"/>
                    <a:gd name="T14" fmla="*/ 139115 w 38"/>
                    <a:gd name="T15" fmla="*/ 45893 h 22"/>
                    <a:gd name="T16" fmla="*/ 139115 w 38"/>
                    <a:gd name="T17" fmla="*/ 42069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1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9" y="0"/>
                        <a:pt x="18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19" y="22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1"/>
                        <a:pt x="38" y="11"/>
                        <a:pt x="3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 599">
                  <a:extLst>
                    <a:ext uri="{FF2B5EF4-FFF2-40B4-BE49-F238E27FC236}">
                      <a16:creationId xmlns:a16="http://schemas.microsoft.com/office/drawing/2014/main" id="{1EEC7D72-DA97-481B-875F-793318AD5A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1300" y="3652838"/>
                  <a:ext cx="142875" cy="82550"/>
                </a:xfrm>
                <a:custGeom>
                  <a:avLst/>
                  <a:gdLst>
                    <a:gd name="T0" fmla="*/ 14287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7523 h 22"/>
                    <a:gd name="T8" fmla="*/ 376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42875 w 38"/>
                    <a:gd name="T15" fmla="*/ 45027 h 22"/>
                    <a:gd name="T16" fmla="*/ 14287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1"/>
                        <a:pt x="38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 600">
                  <a:extLst>
                    <a:ext uri="{FF2B5EF4-FFF2-40B4-BE49-F238E27FC236}">
                      <a16:creationId xmlns:a16="http://schemas.microsoft.com/office/drawing/2014/main" id="{18FAD175-1E10-44C7-A9FE-22EE940E18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3850" y="3702050"/>
                  <a:ext cx="142875" cy="82550"/>
                </a:xfrm>
                <a:custGeom>
                  <a:avLst/>
                  <a:gdLst>
                    <a:gd name="T0" fmla="*/ 14287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7523 h 22"/>
                    <a:gd name="T8" fmla="*/ 3760 w 38"/>
                    <a:gd name="T9" fmla="*/ 41275 h 22"/>
                    <a:gd name="T10" fmla="*/ 67678 w 38"/>
                    <a:gd name="T11" fmla="*/ 78798 h 22"/>
                    <a:gd name="T12" fmla="*/ 75197 w 38"/>
                    <a:gd name="T13" fmla="*/ 78798 h 22"/>
                    <a:gd name="T14" fmla="*/ 142875 w 38"/>
                    <a:gd name="T15" fmla="*/ 41275 h 22"/>
                    <a:gd name="T16" fmla="*/ 14287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9" y="22"/>
                        <a:pt x="20" y="22"/>
                        <a:pt x="20" y="21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8" y="11"/>
                        <a:pt x="38" y="10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 601">
                  <a:extLst>
                    <a:ext uri="{FF2B5EF4-FFF2-40B4-BE49-F238E27FC236}">
                      <a16:creationId xmlns:a16="http://schemas.microsoft.com/office/drawing/2014/main" id="{E328E9EA-9587-46D3-A436-1F8AC96BC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6400" y="3746500"/>
                  <a:ext cx="147638" cy="87313"/>
                </a:xfrm>
                <a:custGeom>
                  <a:avLst/>
                  <a:gdLst>
                    <a:gd name="T0" fmla="*/ 143852 w 39"/>
                    <a:gd name="T1" fmla="*/ 41758 h 23"/>
                    <a:gd name="T2" fmla="*/ 79497 w 39"/>
                    <a:gd name="T3" fmla="*/ 3796 h 23"/>
                    <a:gd name="T4" fmla="*/ 68141 w 39"/>
                    <a:gd name="T5" fmla="*/ 3796 h 23"/>
                    <a:gd name="T6" fmla="*/ 3786 w 39"/>
                    <a:gd name="T7" fmla="*/ 41758 h 23"/>
                    <a:gd name="T8" fmla="*/ 3786 w 39"/>
                    <a:gd name="T9" fmla="*/ 45555 h 23"/>
                    <a:gd name="T10" fmla="*/ 68141 w 39"/>
                    <a:gd name="T11" fmla="*/ 83517 h 23"/>
                    <a:gd name="T12" fmla="*/ 79497 w 39"/>
                    <a:gd name="T13" fmla="*/ 83517 h 23"/>
                    <a:gd name="T14" fmla="*/ 143852 w 39"/>
                    <a:gd name="T15" fmla="*/ 45555 h 23"/>
                    <a:gd name="T16" fmla="*/ 143852 w 39"/>
                    <a:gd name="T17" fmla="*/ 41758 h 2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3">
                      <a:moveTo>
                        <a:pt x="38" y="11"/>
                      </a:move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3"/>
                        <a:pt x="20" y="23"/>
                        <a:pt x="21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2"/>
                        <a:pt x="39" y="11"/>
                        <a:pt x="38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 602">
                  <a:extLst>
                    <a:ext uri="{FF2B5EF4-FFF2-40B4-BE49-F238E27FC236}">
                      <a16:creationId xmlns:a16="http://schemas.microsoft.com/office/drawing/2014/main" id="{39AC741C-09DB-4FDA-9770-CF803DCF4D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3713" y="3795713"/>
                  <a:ext cx="142875" cy="82550"/>
                </a:xfrm>
                <a:custGeom>
                  <a:avLst/>
                  <a:gdLst>
                    <a:gd name="T0" fmla="*/ 139115 w 38"/>
                    <a:gd name="T1" fmla="*/ 41275 h 22"/>
                    <a:gd name="T2" fmla="*/ 75197 w 38"/>
                    <a:gd name="T3" fmla="*/ 3752 h 22"/>
                    <a:gd name="T4" fmla="*/ 67678 w 38"/>
                    <a:gd name="T5" fmla="*/ 3752 h 22"/>
                    <a:gd name="T6" fmla="*/ 0 w 38"/>
                    <a:gd name="T7" fmla="*/ 41275 h 22"/>
                    <a:gd name="T8" fmla="*/ 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39115 w 38"/>
                    <a:gd name="T15" fmla="*/ 45027 h 22"/>
                    <a:gd name="T16" fmla="*/ 139115 w 38"/>
                    <a:gd name="T17" fmla="*/ 4127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1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19" y="0"/>
                        <a:pt x="18" y="0"/>
                        <a:pt x="18" y="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2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22"/>
                        <a:pt x="19" y="22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2"/>
                        <a:pt x="38" y="11"/>
                        <a:pt x="3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 603">
                  <a:extLst>
                    <a:ext uri="{FF2B5EF4-FFF2-40B4-BE49-F238E27FC236}">
                      <a16:creationId xmlns:a16="http://schemas.microsoft.com/office/drawing/2014/main" id="{162CCC76-094A-4FE8-969D-0E3E7D85AB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6263" y="3844925"/>
                  <a:ext cx="142875" cy="82550"/>
                </a:xfrm>
                <a:custGeom>
                  <a:avLst/>
                  <a:gdLst>
                    <a:gd name="T0" fmla="*/ 13911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37523 h 22"/>
                    <a:gd name="T8" fmla="*/ 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39115 w 38"/>
                    <a:gd name="T15" fmla="*/ 45027 h 22"/>
                    <a:gd name="T16" fmla="*/ 13911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22"/>
                        <a:pt x="19" y="22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1"/>
                        <a:pt x="38" y="11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 604">
                  <a:extLst>
                    <a:ext uri="{FF2B5EF4-FFF2-40B4-BE49-F238E27FC236}">
                      <a16:creationId xmlns:a16="http://schemas.microsoft.com/office/drawing/2014/main" id="{7D95D5A8-5A59-4C0D-9070-947A24103C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8813" y="3894138"/>
                  <a:ext cx="144463" cy="82550"/>
                </a:xfrm>
                <a:custGeom>
                  <a:avLst/>
                  <a:gdLst>
                    <a:gd name="T0" fmla="*/ 140661 w 38"/>
                    <a:gd name="T1" fmla="*/ 37523 h 22"/>
                    <a:gd name="T2" fmla="*/ 76033 w 38"/>
                    <a:gd name="T3" fmla="*/ 0 h 22"/>
                    <a:gd name="T4" fmla="*/ 68430 w 38"/>
                    <a:gd name="T5" fmla="*/ 0 h 22"/>
                    <a:gd name="T6" fmla="*/ 0 w 38"/>
                    <a:gd name="T7" fmla="*/ 37523 h 22"/>
                    <a:gd name="T8" fmla="*/ 0 w 38"/>
                    <a:gd name="T9" fmla="*/ 45027 h 22"/>
                    <a:gd name="T10" fmla="*/ 68430 w 38"/>
                    <a:gd name="T11" fmla="*/ 82550 h 22"/>
                    <a:gd name="T12" fmla="*/ 76033 w 38"/>
                    <a:gd name="T13" fmla="*/ 82550 h 22"/>
                    <a:gd name="T14" fmla="*/ 140661 w 38"/>
                    <a:gd name="T15" fmla="*/ 45027 h 22"/>
                    <a:gd name="T16" fmla="*/ 140661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22"/>
                        <a:pt x="19" y="22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1"/>
                        <a:pt x="38" y="11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 605">
                  <a:extLst>
                    <a:ext uri="{FF2B5EF4-FFF2-40B4-BE49-F238E27FC236}">
                      <a16:creationId xmlns:a16="http://schemas.microsoft.com/office/drawing/2014/main" id="{AD52FDCC-2E0A-49D6-B363-ADED35ED8A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838" y="3328988"/>
                  <a:ext cx="142875" cy="82550"/>
                </a:xfrm>
                <a:custGeom>
                  <a:avLst/>
                  <a:gdLst>
                    <a:gd name="T0" fmla="*/ 13911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37523 h 22"/>
                    <a:gd name="T8" fmla="*/ 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39115 w 38"/>
                    <a:gd name="T15" fmla="*/ 45027 h 22"/>
                    <a:gd name="T16" fmla="*/ 13911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22"/>
                        <a:pt x="19" y="22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1"/>
                        <a:pt x="38" y="11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 606">
                  <a:extLst>
                    <a:ext uri="{FF2B5EF4-FFF2-40B4-BE49-F238E27FC236}">
                      <a16:creationId xmlns:a16="http://schemas.microsoft.com/office/drawing/2014/main" id="{275FC34F-8587-4398-A5DA-4E40FCF08B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5388" y="3378200"/>
                  <a:ext cx="142875" cy="82550"/>
                </a:xfrm>
                <a:custGeom>
                  <a:avLst/>
                  <a:gdLst>
                    <a:gd name="T0" fmla="*/ 13911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37523 h 22"/>
                    <a:gd name="T8" fmla="*/ 0 w 38"/>
                    <a:gd name="T9" fmla="*/ 41275 h 22"/>
                    <a:gd name="T10" fmla="*/ 67678 w 38"/>
                    <a:gd name="T11" fmla="*/ 78798 h 22"/>
                    <a:gd name="T12" fmla="*/ 75197 w 38"/>
                    <a:gd name="T13" fmla="*/ 78798 h 22"/>
                    <a:gd name="T14" fmla="*/ 139115 w 38"/>
                    <a:gd name="T15" fmla="*/ 41275 h 22"/>
                    <a:gd name="T16" fmla="*/ 13911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8" y="22"/>
                        <a:pt x="19" y="22"/>
                        <a:pt x="20" y="21"/>
                      </a:cubicBez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38" y="11"/>
                        <a:pt x="38" y="10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 607">
                  <a:extLst>
                    <a:ext uri="{FF2B5EF4-FFF2-40B4-BE49-F238E27FC236}">
                      <a16:creationId xmlns:a16="http://schemas.microsoft.com/office/drawing/2014/main" id="{3B080B3A-8A4C-490E-ACA3-9B98BA82BD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7938" y="3424238"/>
                  <a:ext cx="142875" cy="85725"/>
                </a:xfrm>
                <a:custGeom>
                  <a:avLst/>
                  <a:gdLst>
                    <a:gd name="T0" fmla="*/ 142875 w 38"/>
                    <a:gd name="T1" fmla="*/ 40999 h 23"/>
                    <a:gd name="T2" fmla="*/ 75197 w 38"/>
                    <a:gd name="T3" fmla="*/ 3727 h 23"/>
                    <a:gd name="T4" fmla="*/ 67678 w 38"/>
                    <a:gd name="T5" fmla="*/ 3727 h 23"/>
                    <a:gd name="T6" fmla="*/ 3760 w 38"/>
                    <a:gd name="T7" fmla="*/ 40999 h 23"/>
                    <a:gd name="T8" fmla="*/ 3760 w 38"/>
                    <a:gd name="T9" fmla="*/ 44726 h 23"/>
                    <a:gd name="T10" fmla="*/ 67678 w 38"/>
                    <a:gd name="T11" fmla="*/ 81998 h 23"/>
                    <a:gd name="T12" fmla="*/ 75197 w 38"/>
                    <a:gd name="T13" fmla="*/ 81998 h 23"/>
                    <a:gd name="T14" fmla="*/ 142875 w 38"/>
                    <a:gd name="T15" fmla="*/ 44726 h 23"/>
                    <a:gd name="T16" fmla="*/ 142875 w 38"/>
                    <a:gd name="T17" fmla="*/ 40999 h 2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3">
                      <a:moveTo>
                        <a:pt x="38" y="11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3"/>
                        <a:pt x="20" y="23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1"/>
                        <a:pt x="38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 608">
                  <a:extLst>
                    <a:ext uri="{FF2B5EF4-FFF2-40B4-BE49-F238E27FC236}">
                      <a16:creationId xmlns:a16="http://schemas.microsoft.com/office/drawing/2014/main" id="{974BCFFD-47F1-498F-A295-5AA43A5ED4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488" y="3471863"/>
                  <a:ext cx="142875" cy="84138"/>
                </a:xfrm>
                <a:custGeom>
                  <a:avLst/>
                  <a:gdLst>
                    <a:gd name="T0" fmla="*/ 142875 w 38"/>
                    <a:gd name="T1" fmla="*/ 42069 h 22"/>
                    <a:gd name="T2" fmla="*/ 75197 w 38"/>
                    <a:gd name="T3" fmla="*/ 3824 h 22"/>
                    <a:gd name="T4" fmla="*/ 67678 w 38"/>
                    <a:gd name="T5" fmla="*/ 3824 h 22"/>
                    <a:gd name="T6" fmla="*/ 3760 w 38"/>
                    <a:gd name="T7" fmla="*/ 42069 h 22"/>
                    <a:gd name="T8" fmla="*/ 3760 w 38"/>
                    <a:gd name="T9" fmla="*/ 45893 h 22"/>
                    <a:gd name="T10" fmla="*/ 67678 w 38"/>
                    <a:gd name="T11" fmla="*/ 84138 h 22"/>
                    <a:gd name="T12" fmla="*/ 75197 w 38"/>
                    <a:gd name="T13" fmla="*/ 84138 h 22"/>
                    <a:gd name="T14" fmla="*/ 142875 w 38"/>
                    <a:gd name="T15" fmla="*/ 45893 h 22"/>
                    <a:gd name="T16" fmla="*/ 142875 w 38"/>
                    <a:gd name="T17" fmla="*/ 42069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1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1"/>
                        <a:pt x="38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 609">
                  <a:extLst>
                    <a:ext uri="{FF2B5EF4-FFF2-40B4-BE49-F238E27FC236}">
                      <a16:creationId xmlns:a16="http://schemas.microsoft.com/office/drawing/2014/main" id="{44007516-FDE5-4D02-B240-CAA749C75C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3038" y="3521075"/>
                  <a:ext cx="147638" cy="82550"/>
                </a:xfrm>
                <a:custGeom>
                  <a:avLst/>
                  <a:gdLst>
                    <a:gd name="T0" fmla="*/ 143852 w 39"/>
                    <a:gd name="T1" fmla="*/ 37523 h 22"/>
                    <a:gd name="T2" fmla="*/ 75712 w 39"/>
                    <a:gd name="T3" fmla="*/ 0 h 22"/>
                    <a:gd name="T4" fmla="*/ 68141 w 39"/>
                    <a:gd name="T5" fmla="*/ 0 h 22"/>
                    <a:gd name="T6" fmla="*/ 3786 w 39"/>
                    <a:gd name="T7" fmla="*/ 37523 h 22"/>
                    <a:gd name="T8" fmla="*/ 3786 w 39"/>
                    <a:gd name="T9" fmla="*/ 45027 h 22"/>
                    <a:gd name="T10" fmla="*/ 68141 w 39"/>
                    <a:gd name="T11" fmla="*/ 82550 h 22"/>
                    <a:gd name="T12" fmla="*/ 75712 w 39"/>
                    <a:gd name="T13" fmla="*/ 82550 h 22"/>
                    <a:gd name="T14" fmla="*/ 143852 w 39"/>
                    <a:gd name="T15" fmla="*/ 45027 h 22"/>
                    <a:gd name="T16" fmla="*/ 143852 w 39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1"/>
                        <a:pt x="39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 610">
                  <a:extLst>
                    <a:ext uri="{FF2B5EF4-FFF2-40B4-BE49-F238E27FC236}">
                      <a16:creationId xmlns:a16="http://schemas.microsoft.com/office/drawing/2014/main" id="{E81CA916-A7AF-411D-8F87-DABBD99A68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7175" y="3570288"/>
                  <a:ext cx="146050" cy="82550"/>
                </a:xfrm>
                <a:custGeom>
                  <a:avLst/>
                  <a:gdLst>
                    <a:gd name="T0" fmla="*/ 142305 w 39"/>
                    <a:gd name="T1" fmla="*/ 37523 h 22"/>
                    <a:gd name="T2" fmla="*/ 78642 w 39"/>
                    <a:gd name="T3" fmla="*/ 0 h 22"/>
                    <a:gd name="T4" fmla="*/ 67408 w 39"/>
                    <a:gd name="T5" fmla="*/ 0 h 22"/>
                    <a:gd name="T6" fmla="*/ 3745 w 39"/>
                    <a:gd name="T7" fmla="*/ 37523 h 22"/>
                    <a:gd name="T8" fmla="*/ 3745 w 39"/>
                    <a:gd name="T9" fmla="*/ 45027 h 22"/>
                    <a:gd name="T10" fmla="*/ 67408 w 39"/>
                    <a:gd name="T11" fmla="*/ 82550 h 22"/>
                    <a:gd name="T12" fmla="*/ 78642 w 39"/>
                    <a:gd name="T13" fmla="*/ 82550 h 22"/>
                    <a:gd name="T14" fmla="*/ 142305 w 39"/>
                    <a:gd name="T15" fmla="*/ 45027 h 22"/>
                    <a:gd name="T16" fmla="*/ 142305 w 39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2">
                      <a:moveTo>
                        <a:pt x="38" y="1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1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1"/>
                        <a:pt x="39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 611">
                  <a:extLst>
                    <a:ext uri="{FF2B5EF4-FFF2-40B4-BE49-F238E27FC236}">
                      <a16:creationId xmlns:a16="http://schemas.microsoft.com/office/drawing/2014/main" id="{2D7DBEEF-2674-4B93-9A6E-44B72E7176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900" y="3619500"/>
                  <a:ext cx="142875" cy="82550"/>
                </a:xfrm>
                <a:custGeom>
                  <a:avLst/>
                  <a:gdLst>
                    <a:gd name="T0" fmla="*/ 13911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37523 h 22"/>
                    <a:gd name="T8" fmla="*/ 0 w 38"/>
                    <a:gd name="T9" fmla="*/ 41275 h 22"/>
                    <a:gd name="T10" fmla="*/ 67678 w 38"/>
                    <a:gd name="T11" fmla="*/ 78798 h 22"/>
                    <a:gd name="T12" fmla="*/ 75197 w 38"/>
                    <a:gd name="T13" fmla="*/ 78798 h 22"/>
                    <a:gd name="T14" fmla="*/ 139115 w 38"/>
                    <a:gd name="T15" fmla="*/ 41275 h 22"/>
                    <a:gd name="T16" fmla="*/ 13911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8" y="22"/>
                        <a:pt x="19" y="22"/>
                        <a:pt x="20" y="21"/>
                      </a:cubicBez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38" y="11"/>
                        <a:pt x="38" y="10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 612">
                  <a:extLst>
                    <a:ext uri="{FF2B5EF4-FFF2-40B4-BE49-F238E27FC236}">
                      <a16:creationId xmlns:a16="http://schemas.microsoft.com/office/drawing/2014/main" id="{58FE11BD-D46A-4207-8237-D67B19366B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5450" y="3663950"/>
                  <a:ext cx="142875" cy="87313"/>
                </a:xfrm>
                <a:custGeom>
                  <a:avLst/>
                  <a:gdLst>
                    <a:gd name="T0" fmla="*/ 139115 w 38"/>
                    <a:gd name="T1" fmla="*/ 41758 h 23"/>
                    <a:gd name="T2" fmla="*/ 75197 w 38"/>
                    <a:gd name="T3" fmla="*/ 3796 h 23"/>
                    <a:gd name="T4" fmla="*/ 67678 w 38"/>
                    <a:gd name="T5" fmla="*/ 3796 h 23"/>
                    <a:gd name="T6" fmla="*/ 0 w 38"/>
                    <a:gd name="T7" fmla="*/ 41758 h 23"/>
                    <a:gd name="T8" fmla="*/ 0 w 38"/>
                    <a:gd name="T9" fmla="*/ 45555 h 23"/>
                    <a:gd name="T10" fmla="*/ 67678 w 38"/>
                    <a:gd name="T11" fmla="*/ 83517 h 23"/>
                    <a:gd name="T12" fmla="*/ 75197 w 38"/>
                    <a:gd name="T13" fmla="*/ 83517 h 23"/>
                    <a:gd name="T14" fmla="*/ 139115 w 38"/>
                    <a:gd name="T15" fmla="*/ 45555 h 23"/>
                    <a:gd name="T16" fmla="*/ 139115 w 38"/>
                    <a:gd name="T17" fmla="*/ 41758 h 2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3">
                      <a:moveTo>
                        <a:pt x="37" y="11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19" y="0"/>
                        <a:pt x="18" y="0"/>
                        <a:pt x="18" y="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2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23"/>
                        <a:pt x="19" y="23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2"/>
                        <a:pt x="38" y="11"/>
                        <a:pt x="3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 613">
                  <a:extLst>
                    <a:ext uri="{FF2B5EF4-FFF2-40B4-BE49-F238E27FC236}">
                      <a16:creationId xmlns:a16="http://schemas.microsoft.com/office/drawing/2014/main" id="{838C76EC-69CE-425C-B3D9-CB69A5D209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9588" y="3713163"/>
                  <a:ext cx="142875" cy="82550"/>
                </a:xfrm>
                <a:custGeom>
                  <a:avLst/>
                  <a:gdLst>
                    <a:gd name="T0" fmla="*/ 142875 w 38"/>
                    <a:gd name="T1" fmla="*/ 41275 h 22"/>
                    <a:gd name="T2" fmla="*/ 75197 w 38"/>
                    <a:gd name="T3" fmla="*/ 3752 h 22"/>
                    <a:gd name="T4" fmla="*/ 67678 w 38"/>
                    <a:gd name="T5" fmla="*/ 3752 h 22"/>
                    <a:gd name="T6" fmla="*/ 3760 w 38"/>
                    <a:gd name="T7" fmla="*/ 41275 h 22"/>
                    <a:gd name="T8" fmla="*/ 376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42875 w 38"/>
                    <a:gd name="T15" fmla="*/ 45027 h 22"/>
                    <a:gd name="T16" fmla="*/ 142875 w 38"/>
                    <a:gd name="T17" fmla="*/ 4127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1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1"/>
                        <a:pt x="38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 614">
                  <a:extLst>
                    <a:ext uri="{FF2B5EF4-FFF2-40B4-BE49-F238E27FC236}">
                      <a16:creationId xmlns:a16="http://schemas.microsoft.com/office/drawing/2014/main" id="{BFDF00CD-D63E-4AA5-95F6-954DB3DD3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2138" y="3762375"/>
                  <a:ext cx="142875" cy="82550"/>
                </a:xfrm>
                <a:custGeom>
                  <a:avLst/>
                  <a:gdLst>
                    <a:gd name="T0" fmla="*/ 14287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7523 h 22"/>
                    <a:gd name="T8" fmla="*/ 376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42875 w 38"/>
                    <a:gd name="T15" fmla="*/ 45027 h 22"/>
                    <a:gd name="T16" fmla="*/ 14287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1"/>
                        <a:pt x="38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 615">
                  <a:extLst>
                    <a:ext uri="{FF2B5EF4-FFF2-40B4-BE49-F238E27FC236}">
                      <a16:creationId xmlns:a16="http://schemas.microsoft.com/office/drawing/2014/main" id="{51669989-C122-422F-8DF7-F68842F12A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4688" y="3811588"/>
                  <a:ext cx="142875" cy="82550"/>
                </a:xfrm>
                <a:custGeom>
                  <a:avLst/>
                  <a:gdLst>
                    <a:gd name="T0" fmla="*/ 14287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7523 h 22"/>
                    <a:gd name="T8" fmla="*/ 3760 w 38"/>
                    <a:gd name="T9" fmla="*/ 41275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42875 w 38"/>
                    <a:gd name="T15" fmla="*/ 41275 h 22"/>
                    <a:gd name="T16" fmla="*/ 14287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8" y="11"/>
                        <a:pt x="38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 616">
                  <a:extLst>
                    <a:ext uri="{FF2B5EF4-FFF2-40B4-BE49-F238E27FC236}">
                      <a16:creationId xmlns:a16="http://schemas.microsoft.com/office/drawing/2014/main" id="{8A0D8445-39CA-42FD-8B22-28F99B1E75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3488" y="3306763"/>
                  <a:ext cx="142875" cy="82550"/>
                </a:xfrm>
                <a:custGeom>
                  <a:avLst/>
                  <a:gdLst>
                    <a:gd name="T0" fmla="*/ 14287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7523 h 22"/>
                    <a:gd name="T8" fmla="*/ 376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42875 w 38"/>
                    <a:gd name="T15" fmla="*/ 45027 h 22"/>
                    <a:gd name="T16" fmla="*/ 14287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1"/>
                        <a:pt x="38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 617">
                  <a:extLst>
                    <a:ext uri="{FF2B5EF4-FFF2-40B4-BE49-F238E27FC236}">
                      <a16:creationId xmlns:a16="http://schemas.microsoft.com/office/drawing/2014/main" id="{AFAB547E-466E-4A9E-BA96-B43EEB1527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7125" y="3152775"/>
                  <a:ext cx="142875" cy="82550"/>
                </a:xfrm>
                <a:custGeom>
                  <a:avLst/>
                  <a:gdLst>
                    <a:gd name="T0" fmla="*/ 14287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7523 h 22"/>
                    <a:gd name="T8" fmla="*/ 3760 w 38"/>
                    <a:gd name="T9" fmla="*/ 41275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42875 w 38"/>
                    <a:gd name="T15" fmla="*/ 41275 h 22"/>
                    <a:gd name="T16" fmla="*/ 14287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8" y="11"/>
                        <a:pt x="38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 618">
                  <a:extLst>
                    <a:ext uri="{FF2B5EF4-FFF2-40B4-BE49-F238E27FC236}">
                      <a16:creationId xmlns:a16="http://schemas.microsoft.com/office/drawing/2014/main" id="{17FAB417-E408-45BE-886E-C89988912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675" y="3201988"/>
                  <a:ext cx="147638" cy="82550"/>
                </a:xfrm>
                <a:custGeom>
                  <a:avLst/>
                  <a:gdLst>
                    <a:gd name="T0" fmla="*/ 143852 w 39"/>
                    <a:gd name="T1" fmla="*/ 37523 h 22"/>
                    <a:gd name="T2" fmla="*/ 79497 w 39"/>
                    <a:gd name="T3" fmla="*/ 0 h 22"/>
                    <a:gd name="T4" fmla="*/ 68141 w 39"/>
                    <a:gd name="T5" fmla="*/ 0 h 22"/>
                    <a:gd name="T6" fmla="*/ 3786 w 39"/>
                    <a:gd name="T7" fmla="*/ 37523 h 22"/>
                    <a:gd name="T8" fmla="*/ 3786 w 39"/>
                    <a:gd name="T9" fmla="*/ 41275 h 22"/>
                    <a:gd name="T10" fmla="*/ 68141 w 39"/>
                    <a:gd name="T11" fmla="*/ 78798 h 22"/>
                    <a:gd name="T12" fmla="*/ 79497 w 39"/>
                    <a:gd name="T13" fmla="*/ 78798 h 22"/>
                    <a:gd name="T14" fmla="*/ 143852 w 39"/>
                    <a:gd name="T15" fmla="*/ 41275 h 22"/>
                    <a:gd name="T16" fmla="*/ 143852 w 39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2">
                      <a:moveTo>
                        <a:pt x="38" y="1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9" y="22"/>
                        <a:pt x="20" y="22"/>
                        <a:pt x="21" y="21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9" y="11"/>
                        <a:pt x="39" y="10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 619">
                  <a:extLst>
                    <a:ext uri="{FF2B5EF4-FFF2-40B4-BE49-F238E27FC236}">
                      <a16:creationId xmlns:a16="http://schemas.microsoft.com/office/drawing/2014/main" id="{55B480FF-09F4-4970-A103-E36ABF6B4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2225" y="3246438"/>
                  <a:ext cx="147638" cy="82550"/>
                </a:xfrm>
                <a:custGeom>
                  <a:avLst/>
                  <a:gdLst>
                    <a:gd name="T0" fmla="*/ 143852 w 39"/>
                    <a:gd name="T1" fmla="*/ 41275 h 22"/>
                    <a:gd name="T2" fmla="*/ 79497 w 39"/>
                    <a:gd name="T3" fmla="*/ 3752 h 22"/>
                    <a:gd name="T4" fmla="*/ 68141 w 39"/>
                    <a:gd name="T5" fmla="*/ 3752 h 22"/>
                    <a:gd name="T6" fmla="*/ 3786 w 39"/>
                    <a:gd name="T7" fmla="*/ 41275 h 22"/>
                    <a:gd name="T8" fmla="*/ 3786 w 39"/>
                    <a:gd name="T9" fmla="*/ 45027 h 22"/>
                    <a:gd name="T10" fmla="*/ 68141 w 39"/>
                    <a:gd name="T11" fmla="*/ 82550 h 22"/>
                    <a:gd name="T12" fmla="*/ 79497 w 39"/>
                    <a:gd name="T13" fmla="*/ 82550 h 22"/>
                    <a:gd name="T14" fmla="*/ 143852 w 39"/>
                    <a:gd name="T15" fmla="*/ 45027 h 22"/>
                    <a:gd name="T16" fmla="*/ 143852 w 39"/>
                    <a:gd name="T17" fmla="*/ 4127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2">
                      <a:moveTo>
                        <a:pt x="38" y="11"/>
                      </a:move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1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2"/>
                        <a:pt x="39" y="11"/>
                        <a:pt x="38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 620">
                  <a:extLst>
                    <a:ext uri="{FF2B5EF4-FFF2-40B4-BE49-F238E27FC236}">
                      <a16:creationId xmlns:a16="http://schemas.microsoft.com/office/drawing/2014/main" id="{B6D06CEA-349C-426F-AB46-9863785E3E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9538" y="3295650"/>
                  <a:ext cx="165100" cy="98425"/>
                </a:xfrm>
                <a:custGeom>
                  <a:avLst/>
                  <a:gdLst>
                    <a:gd name="T0" fmla="*/ 161348 w 44"/>
                    <a:gd name="T1" fmla="*/ 52998 h 26"/>
                    <a:gd name="T2" fmla="*/ 75045 w 44"/>
                    <a:gd name="T3" fmla="*/ 3786 h 26"/>
                    <a:gd name="T4" fmla="*/ 67541 w 44"/>
                    <a:gd name="T5" fmla="*/ 3786 h 26"/>
                    <a:gd name="T6" fmla="*/ 0 w 44"/>
                    <a:gd name="T7" fmla="*/ 41641 h 26"/>
                    <a:gd name="T8" fmla="*/ 0 w 44"/>
                    <a:gd name="T9" fmla="*/ 45427 h 26"/>
                    <a:gd name="T10" fmla="*/ 90055 w 44"/>
                    <a:gd name="T11" fmla="*/ 94639 h 26"/>
                    <a:gd name="T12" fmla="*/ 97559 w 44"/>
                    <a:gd name="T13" fmla="*/ 94639 h 26"/>
                    <a:gd name="T14" fmla="*/ 161348 w 44"/>
                    <a:gd name="T15" fmla="*/ 56784 h 26"/>
                    <a:gd name="T16" fmla="*/ 161348 w 44"/>
                    <a:gd name="T17" fmla="*/ 52998 h 2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4" h="26">
                      <a:moveTo>
                        <a:pt x="43" y="14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19" y="0"/>
                        <a:pt x="18" y="0"/>
                        <a:pt x="18" y="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2"/>
                        <a:pt x="0" y="12"/>
                      </a:cubicBezTo>
                      <a:cubicBezTo>
                        <a:pt x="24" y="25"/>
                        <a:pt x="24" y="25"/>
                        <a:pt x="24" y="25"/>
                      </a:cubicBezTo>
                      <a:cubicBezTo>
                        <a:pt x="24" y="26"/>
                        <a:pt x="25" y="26"/>
                        <a:pt x="26" y="25"/>
                      </a:cubicBezTo>
                      <a:cubicBezTo>
                        <a:pt x="43" y="15"/>
                        <a:pt x="43" y="15"/>
                        <a:pt x="43" y="15"/>
                      </a:cubicBezTo>
                      <a:cubicBezTo>
                        <a:pt x="44" y="15"/>
                        <a:pt x="44" y="14"/>
                        <a:pt x="43" y="14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 621">
                  <a:extLst>
                    <a:ext uri="{FF2B5EF4-FFF2-40B4-BE49-F238E27FC236}">
                      <a16:creationId xmlns:a16="http://schemas.microsoft.com/office/drawing/2014/main" id="{23F6731D-B970-4FAC-B67C-5CE5AF96B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1138" y="3355975"/>
                  <a:ext cx="477838" cy="274638"/>
                </a:xfrm>
                <a:custGeom>
                  <a:avLst/>
                  <a:gdLst>
                    <a:gd name="T0" fmla="*/ 474075 w 127"/>
                    <a:gd name="T1" fmla="*/ 233254 h 73"/>
                    <a:gd name="T2" fmla="*/ 75250 w 127"/>
                    <a:gd name="T3" fmla="*/ 0 h 73"/>
                    <a:gd name="T4" fmla="*/ 67725 w 127"/>
                    <a:gd name="T5" fmla="*/ 0 h 73"/>
                    <a:gd name="T6" fmla="*/ 3763 w 127"/>
                    <a:gd name="T7" fmla="*/ 37622 h 73"/>
                    <a:gd name="T8" fmla="*/ 3763 w 127"/>
                    <a:gd name="T9" fmla="*/ 45146 h 73"/>
                    <a:gd name="T10" fmla="*/ 402588 w 127"/>
                    <a:gd name="T11" fmla="*/ 274638 h 73"/>
                    <a:gd name="T12" fmla="*/ 410113 w 127"/>
                    <a:gd name="T13" fmla="*/ 274638 h 73"/>
                    <a:gd name="T14" fmla="*/ 474075 w 127"/>
                    <a:gd name="T15" fmla="*/ 237016 h 73"/>
                    <a:gd name="T16" fmla="*/ 474075 w 127"/>
                    <a:gd name="T17" fmla="*/ 233254 h 7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7" h="73">
                      <a:moveTo>
                        <a:pt x="126" y="62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07" y="73"/>
                        <a:pt x="107" y="73"/>
                        <a:pt x="107" y="73"/>
                      </a:cubicBezTo>
                      <a:cubicBezTo>
                        <a:pt x="107" y="73"/>
                        <a:pt x="108" y="73"/>
                        <a:pt x="109" y="73"/>
                      </a:cubicBezTo>
                      <a:cubicBezTo>
                        <a:pt x="126" y="63"/>
                        <a:pt x="126" y="63"/>
                        <a:pt x="126" y="63"/>
                      </a:cubicBezTo>
                      <a:cubicBezTo>
                        <a:pt x="127" y="62"/>
                        <a:pt x="127" y="62"/>
                        <a:pt x="126" y="62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 622">
                  <a:extLst>
                    <a:ext uri="{FF2B5EF4-FFF2-40B4-BE49-F238E27FC236}">
                      <a16:creationId xmlns:a16="http://schemas.microsoft.com/office/drawing/2014/main" id="{ECD9CD16-863C-429F-B034-6D9E16C46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6038" y="3355975"/>
                  <a:ext cx="142875" cy="82550"/>
                </a:xfrm>
                <a:custGeom>
                  <a:avLst/>
                  <a:gdLst>
                    <a:gd name="T0" fmla="*/ 14287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7523 h 22"/>
                    <a:gd name="T8" fmla="*/ 3760 w 38"/>
                    <a:gd name="T9" fmla="*/ 41275 h 22"/>
                    <a:gd name="T10" fmla="*/ 67678 w 38"/>
                    <a:gd name="T11" fmla="*/ 78798 h 22"/>
                    <a:gd name="T12" fmla="*/ 75197 w 38"/>
                    <a:gd name="T13" fmla="*/ 78798 h 22"/>
                    <a:gd name="T14" fmla="*/ 142875 w 38"/>
                    <a:gd name="T15" fmla="*/ 41275 h 22"/>
                    <a:gd name="T16" fmla="*/ 14287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9" y="22"/>
                        <a:pt x="20" y="22"/>
                        <a:pt x="20" y="21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8" y="11"/>
                        <a:pt x="38" y="10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 623">
                  <a:extLst>
                    <a:ext uri="{FF2B5EF4-FFF2-40B4-BE49-F238E27FC236}">
                      <a16:creationId xmlns:a16="http://schemas.microsoft.com/office/drawing/2014/main" id="{A1B621FA-E8F2-4355-B678-06AEE953B7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8588" y="3405188"/>
                  <a:ext cx="146050" cy="82550"/>
                </a:xfrm>
                <a:custGeom>
                  <a:avLst/>
                  <a:gdLst>
                    <a:gd name="T0" fmla="*/ 142305 w 39"/>
                    <a:gd name="T1" fmla="*/ 37523 h 22"/>
                    <a:gd name="T2" fmla="*/ 74897 w 39"/>
                    <a:gd name="T3" fmla="*/ 0 h 22"/>
                    <a:gd name="T4" fmla="*/ 67408 w 39"/>
                    <a:gd name="T5" fmla="*/ 0 h 22"/>
                    <a:gd name="T6" fmla="*/ 3745 w 39"/>
                    <a:gd name="T7" fmla="*/ 37523 h 22"/>
                    <a:gd name="T8" fmla="*/ 3745 w 39"/>
                    <a:gd name="T9" fmla="*/ 41275 h 22"/>
                    <a:gd name="T10" fmla="*/ 67408 w 39"/>
                    <a:gd name="T11" fmla="*/ 78798 h 22"/>
                    <a:gd name="T12" fmla="*/ 74897 w 39"/>
                    <a:gd name="T13" fmla="*/ 78798 h 22"/>
                    <a:gd name="T14" fmla="*/ 142305 w 39"/>
                    <a:gd name="T15" fmla="*/ 41275 h 22"/>
                    <a:gd name="T16" fmla="*/ 142305 w 39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9" y="22"/>
                        <a:pt x="20" y="22"/>
                        <a:pt x="20" y="21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9" y="11"/>
                        <a:pt x="39" y="10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 624">
                  <a:extLst>
                    <a:ext uri="{FF2B5EF4-FFF2-40B4-BE49-F238E27FC236}">
                      <a16:creationId xmlns:a16="http://schemas.microsoft.com/office/drawing/2014/main" id="{8CF9DD79-4F66-4DA9-B105-AFB83EC4E3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1138" y="3449638"/>
                  <a:ext cx="147638" cy="82550"/>
                </a:xfrm>
                <a:custGeom>
                  <a:avLst/>
                  <a:gdLst>
                    <a:gd name="T0" fmla="*/ 143852 w 39"/>
                    <a:gd name="T1" fmla="*/ 41275 h 22"/>
                    <a:gd name="T2" fmla="*/ 79497 w 39"/>
                    <a:gd name="T3" fmla="*/ 3752 h 22"/>
                    <a:gd name="T4" fmla="*/ 68141 w 39"/>
                    <a:gd name="T5" fmla="*/ 3752 h 22"/>
                    <a:gd name="T6" fmla="*/ 3786 w 39"/>
                    <a:gd name="T7" fmla="*/ 41275 h 22"/>
                    <a:gd name="T8" fmla="*/ 3786 w 39"/>
                    <a:gd name="T9" fmla="*/ 45027 h 22"/>
                    <a:gd name="T10" fmla="*/ 68141 w 39"/>
                    <a:gd name="T11" fmla="*/ 82550 h 22"/>
                    <a:gd name="T12" fmla="*/ 79497 w 39"/>
                    <a:gd name="T13" fmla="*/ 82550 h 22"/>
                    <a:gd name="T14" fmla="*/ 143852 w 39"/>
                    <a:gd name="T15" fmla="*/ 45027 h 22"/>
                    <a:gd name="T16" fmla="*/ 143852 w 39"/>
                    <a:gd name="T17" fmla="*/ 4127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2">
                      <a:moveTo>
                        <a:pt x="38" y="11"/>
                      </a:move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1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2"/>
                        <a:pt x="39" y="11"/>
                        <a:pt x="38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 625">
                  <a:extLst>
                    <a:ext uri="{FF2B5EF4-FFF2-40B4-BE49-F238E27FC236}">
                      <a16:creationId xmlns:a16="http://schemas.microsoft.com/office/drawing/2014/main" id="{5A320B77-F68A-4D91-AAE1-0192F96415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8450" y="3498850"/>
                  <a:ext cx="142875" cy="82550"/>
                </a:xfrm>
                <a:custGeom>
                  <a:avLst/>
                  <a:gdLst>
                    <a:gd name="T0" fmla="*/ 139115 w 38"/>
                    <a:gd name="T1" fmla="*/ 41275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41275 h 22"/>
                    <a:gd name="T8" fmla="*/ 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39115 w 38"/>
                    <a:gd name="T15" fmla="*/ 45027 h 22"/>
                    <a:gd name="T16" fmla="*/ 139115 w 38"/>
                    <a:gd name="T17" fmla="*/ 4127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1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22"/>
                        <a:pt x="19" y="22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1"/>
                        <a:pt x="38" y="11"/>
                        <a:pt x="37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 626">
                  <a:extLst>
                    <a:ext uri="{FF2B5EF4-FFF2-40B4-BE49-F238E27FC236}">
                      <a16:creationId xmlns:a16="http://schemas.microsoft.com/office/drawing/2014/main" id="{11CEC0B7-4BAA-4C09-8A2D-CFA0E20FC3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000" y="3548063"/>
                  <a:ext cx="142875" cy="82550"/>
                </a:xfrm>
                <a:custGeom>
                  <a:avLst/>
                  <a:gdLst>
                    <a:gd name="T0" fmla="*/ 13911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37523 h 22"/>
                    <a:gd name="T8" fmla="*/ 0 w 38"/>
                    <a:gd name="T9" fmla="*/ 45027 h 22"/>
                    <a:gd name="T10" fmla="*/ 67678 w 38"/>
                    <a:gd name="T11" fmla="*/ 82550 h 22"/>
                    <a:gd name="T12" fmla="*/ 75197 w 38"/>
                    <a:gd name="T13" fmla="*/ 82550 h 22"/>
                    <a:gd name="T14" fmla="*/ 139115 w 38"/>
                    <a:gd name="T15" fmla="*/ 45027 h 22"/>
                    <a:gd name="T16" fmla="*/ 13911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8" y="22"/>
                        <a:pt x="19" y="22"/>
                        <a:pt x="20" y="2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8" y="11"/>
                        <a:pt x="38" y="11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 627">
                  <a:extLst>
                    <a:ext uri="{FF2B5EF4-FFF2-40B4-BE49-F238E27FC236}">
                      <a16:creationId xmlns:a16="http://schemas.microsoft.com/office/drawing/2014/main" id="{2A0C2C78-263B-47EF-B527-67B27D87D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3550" y="3597275"/>
                  <a:ext cx="142875" cy="82550"/>
                </a:xfrm>
                <a:custGeom>
                  <a:avLst/>
                  <a:gdLst>
                    <a:gd name="T0" fmla="*/ 14287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7523 h 22"/>
                    <a:gd name="T8" fmla="*/ 3760 w 38"/>
                    <a:gd name="T9" fmla="*/ 41275 h 22"/>
                    <a:gd name="T10" fmla="*/ 67678 w 38"/>
                    <a:gd name="T11" fmla="*/ 78798 h 22"/>
                    <a:gd name="T12" fmla="*/ 75197 w 38"/>
                    <a:gd name="T13" fmla="*/ 78798 h 22"/>
                    <a:gd name="T14" fmla="*/ 142875 w 38"/>
                    <a:gd name="T15" fmla="*/ 41275 h 22"/>
                    <a:gd name="T16" fmla="*/ 14287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9" y="22"/>
                        <a:pt x="20" y="22"/>
                        <a:pt x="20" y="21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8" y="11"/>
                        <a:pt x="38" y="10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 628">
                  <a:extLst>
                    <a:ext uri="{FF2B5EF4-FFF2-40B4-BE49-F238E27FC236}">
                      <a16:creationId xmlns:a16="http://schemas.microsoft.com/office/drawing/2014/main" id="{29827FBC-FB21-4019-A705-378C518F11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6100" y="3644900"/>
                  <a:ext cx="142875" cy="84138"/>
                </a:xfrm>
                <a:custGeom>
                  <a:avLst/>
                  <a:gdLst>
                    <a:gd name="T0" fmla="*/ 142875 w 38"/>
                    <a:gd name="T1" fmla="*/ 38245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3760 w 38"/>
                    <a:gd name="T7" fmla="*/ 38245 h 22"/>
                    <a:gd name="T8" fmla="*/ 3760 w 38"/>
                    <a:gd name="T9" fmla="*/ 42069 h 22"/>
                    <a:gd name="T10" fmla="*/ 67678 w 38"/>
                    <a:gd name="T11" fmla="*/ 80314 h 22"/>
                    <a:gd name="T12" fmla="*/ 75197 w 38"/>
                    <a:gd name="T13" fmla="*/ 80314 h 22"/>
                    <a:gd name="T14" fmla="*/ 142875 w 38"/>
                    <a:gd name="T15" fmla="*/ 42069 h 22"/>
                    <a:gd name="T16" fmla="*/ 142875 w 38"/>
                    <a:gd name="T17" fmla="*/ 3824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9" y="22"/>
                        <a:pt x="20" y="22"/>
                        <a:pt x="20" y="21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8" y="11"/>
                        <a:pt x="38" y="10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 629">
                  <a:extLst>
                    <a:ext uri="{FF2B5EF4-FFF2-40B4-BE49-F238E27FC236}">
                      <a16:creationId xmlns:a16="http://schemas.microsoft.com/office/drawing/2014/main" id="{9F2CD391-B888-4DBE-BE24-17F400A93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8650" y="3597275"/>
                  <a:ext cx="166688" cy="93663"/>
                </a:xfrm>
                <a:custGeom>
                  <a:avLst/>
                  <a:gdLst>
                    <a:gd name="T0" fmla="*/ 162900 w 44"/>
                    <a:gd name="T1" fmla="*/ 52451 h 25"/>
                    <a:gd name="T2" fmla="*/ 75767 w 44"/>
                    <a:gd name="T3" fmla="*/ 0 h 25"/>
                    <a:gd name="T4" fmla="*/ 68191 w 44"/>
                    <a:gd name="T5" fmla="*/ 0 h 25"/>
                    <a:gd name="T6" fmla="*/ 0 w 44"/>
                    <a:gd name="T7" fmla="*/ 37465 h 25"/>
                    <a:gd name="T8" fmla="*/ 0 w 44"/>
                    <a:gd name="T9" fmla="*/ 44958 h 25"/>
                    <a:gd name="T10" fmla="*/ 90921 w 44"/>
                    <a:gd name="T11" fmla="*/ 93663 h 25"/>
                    <a:gd name="T12" fmla="*/ 98497 w 44"/>
                    <a:gd name="T13" fmla="*/ 93663 h 25"/>
                    <a:gd name="T14" fmla="*/ 162900 w 44"/>
                    <a:gd name="T15" fmla="*/ 56198 h 25"/>
                    <a:gd name="T16" fmla="*/ 162900 w 44"/>
                    <a:gd name="T17" fmla="*/ 52451 h 2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4" h="25">
                      <a:moveTo>
                        <a:pt x="43" y="14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24" y="25"/>
                        <a:pt x="24" y="25"/>
                        <a:pt x="24" y="25"/>
                      </a:cubicBezTo>
                      <a:cubicBezTo>
                        <a:pt x="24" y="25"/>
                        <a:pt x="25" y="25"/>
                        <a:pt x="26" y="25"/>
                      </a:cubicBezTo>
                      <a:cubicBezTo>
                        <a:pt x="43" y="15"/>
                        <a:pt x="43" y="15"/>
                        <a:pt x="43" y="15"/>
                      </a:cubicBezTo>
                      <a:cubicBezTo>
                        <a:pt x="44" y="15"/>
                        <a:pt x="44" y="14"/>
                        <a:pt x="43" y="14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 630">
                  <a:extLst>
                    <a:ext uri="{FF2B5EF4-FFF2-40B4-BE49-F238E27FC236}">
                      <a16:creationId xmlns:a16="http://schemas.microsoft.com/office/drawing/2014/main" id="{1F72EC8C-4493-4DBF-A32E-F7E9A7BA8E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8650" y="3690938"/>
                  <a:ext cx="144463" cy="82550"/>
                </a:xfrm>
                <a:custGeom>
                  <a:avLst/>
                  <a:gdLst>
                    <a:gd name="T0" fmla="*/ 144463 w 38"/>
                    <a:gd name="T1" fmla="*/ 41275 h 22"/>
                    <a:gd name="T2" fmla="*/ 76033 w 38"/>
                    <a:gd name="T3" fmla="*/ 3752 h 22"/>
                    <a:gd name="T4" fmla="*/ 68430 w 38"/>
                    <a:gd name="T5" fmla="*/ 3752 h 22"/>
                    <a:gd name="T6" fmla="*/ 3802 w 38"/>
                    <a:gd name="T7" fmla="*/ 41275 h 22"/>
                    <a:gd name="T8" fmla="*/ 3802 w 38"/>
                    <a:gd name="T9" fmla="*/ 45027 h 22"/>
                    <a:gd name="T10" fmla="*/ 68430 w 38"/>
                    <a:gd name="T11" fmla="*/ 82550 h 22"/>
                    <a:gd name="T12" fmla="*/ 76033 w 38"/>
                    <a:gd name="T13" fmla="*/ 82550 h 22"/>
                    <a:gd name="T14" fmla="*/ 144463 w 38"/>
                    <a:gd name="T15" fmla="*/ 45027 h 22"/>
                    <a:gd name="T16" fmla="*/ 144463 w 38"/>
                    <a:gd name="T17" fmla="*/ 4127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8" y="11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1"/>
                        <a:pt x="38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 631">
                  <a:extLst>
                    <a:ext uri="{FF2B5EF4-FFF2-40B4-BE49-F238E27FC236}">
                      <a16:creationId xmlns:a16="http://schemas.microsoft.com/office/drawing/2014/main" id="{93ECF169-729C-46B9-A4CF-24250CFB62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1838" y="3657600"/>
                  <a:ext cx="146050" cy="82550"/>
                </a:xfrm>
                <a:custGeom>
                  <a:avLst/>
                  <a:gdLst>
                    <a:gd name="T0" fmla="*/ 142305 w 39"/>
                    <a:gd name="T1" fmla="*/ 37523 h 22"/>
                    <a:gd name="T2" fmla="*/ 78642 w 39"/>
                    <a:gd name="T3" fmla="*/ 0 h 22"/>
                    <a:gd name="T4" fmla="*/ 71153 w 39"/>
                    <a:gd name="T5" fmla="*/ 0 h 22"/>
                    <a:gd name="T6" fmla="*/ 3745 w 39"/>
                    <a:gd name="T7" fmla="*/ 37523 h 22"/>
                    <a:gd name="T8" fmla="*/ 3745 w 39"/>
                    <a:gd name="T9" fmla="*/ 45027 h 22"/>
                    <a:gd name="T10" fmla="*/ 71153 w 39"/>
                    <a:gd name="T11" fmla="*/ 82550 h 22"/>
                    <a:gd name="T12" fmla="*/ 78642 w 39"/>
                    <a:gd name="T13" fmla="*/ 82550 h 22"/>
                    <a:gd name="T14" fmla="*/ 142305 w 39"/>
                    <a:gd name="T15" fmla="*/ 45027 h 22"/>
                    <a:gd name="T16" fmla="*/ 142305 w 39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2">
                      <a:moveTo>
                        <a:pt x="38" y="1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0" y="0"/>
                        <a:pt x="19" y="0"/>
                        <a:pt x="19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22"/>
                        <a:pt x="20" y="22"/>
                        <a:pt x="21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1"/>
                        <a:pt x="39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 632">
                  <a:extLst>
                    <a:ext uri="{FF2B5EF4-FFF2-40B4-BE49-F238E27FC236}">
                      <a16:creationId xmlns:a16="http://schemas.microsoft.com/office/drawing/2014/main" id="{8AE8C556-D1C8-46C9-B9AD-F105521043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7563" y="3705225"/>
                  <a:ext cx="142875" cy="84138"/>
                </a:xfrm>
                <a:custGeom>
                  <a:avLst/>
                  <a:gdLst>
                    <a:gd name="T0" fmla="*/ 139115 w 38"/>
                    <a:gd name="T1" fmla="*/ 38245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38245 h 22"/>
                    <a:gd name="T8" fmla="*/ 0 w 38"/>
                    <a:gd name="T9" fmla="*/ 42069 h 22"/>
                    <a:gd name="T10" fmla="*/ 67678 w 38"/>
                    <a:gd name="T11" fmla="*/ 80314 h 22"/>
                    <a:gd name="T12" fmla="*/ 75197 w 38"/>
                    <a:gd name="T13" fmla="*/ 80314 h 22"/>
                    <a:gd name="T14" fmla="*/ 139115 w 38"/>
                    <a:gd name="T15" fmla="*/ 42069 h 22"/>
                    <a:gd name="T16" fmla="*/ 139115 w 38"/>
                    <a:gd name="T17" fmla="*/ 38245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8" y="22"/>
                        <a:pt x="19" y="22"/>
                        <a:pt x="20" y="21"/>
                      </a:cubicBez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38" y="11"/>
                        <a:pt x="38" y="10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 633">
                  <a:extLst>
                    <a:ext uri="{FF2B5EF4-FFF2-40B4-BE49-F238E27FC236}">
                      <a16:creationId xmlns:a16="http://schemas.microsoft.com/office/drawing/2014/main" id="{759915CE-3E2C-4216-B330-CA1C0789BD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0113" y="3754438"/>
                  <a:ext cx="142875" cy="82550"/>
                </a:xfrm>
                <a:custGeom>
                  <a:avLst/>
                  <a:gdLst>
                    <a:gd name="T0" fmla="*/ 13911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37523 h 22"/>
                    <a:gd name="T8" fmla="*/ 0 w 38"/>
                    <a:gd name="T9" fmla="*/ 41275 h 22"/>
                    <a:gd name="T10" fmla="*/ 67678 w 38"/>
                    <a:gd name="T11" fmla="*/ 78798 h 22"/>
                    <a:gd name="T12" fmla="*/ 75197 w 38"/>
                    <a:gd name="T13" fmla="*/ 78798 h 22"/>
                    <a:gd name="T14" fmla="*/ 139115 w 38"/>
                    <a:gd name="T15" fmla="*/ 41275 h 22"/>
                    <a:gd name="T16" fmla="*/ 13911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8" y="22"/>
                        <a:pt x="19" y="22"/>
                        <a:pt x="20" y="21"/>
                      </a:cubicBez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38" y="11"/>
                        <a:pt x="38" y="10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 634">
                  <a:extLst>
                    <a:ext uri="{FF2B5EF4-FFF2-40B4-BE49-F238E27FC236}">
                      <a16:creationId xmlns:a16="http://schemas.microsoft.com/office/drawing/2014/main" id="{E466B16D-38C3-4689-8065-B094AADE66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2663" y="3800475"/>
                  <a:ext cx="144463" cy="85725"/>
                </a:xfrm>
                <a:custGeom>
                  <a:avLst/>
                  <a:gdLst>
                    <a:gd name="T0" fmla="*/ 144463 w 38"/>
                    <a:gd name="T1" fmla="*/ 40999 h 23"/>
                    <a:gd name="T2" fmla="*/ 76033 w 38"/>
                    <a:gd name="T3" fmla="*/ 3727 h 23"/>
                    <a:gd name="T4" fmla="*/ 68430 w 38"/>
                    <a:gd name="T5" fmla="*/ 3727 h 23"/>
                    <a:gd name="T6" fmla="*/ 3802 w 38"/>
                    <a:gd name="T7" fmla="*/ 40999 h 23"/>
                    <a:gd name="T8" fmla="*/ 3802 w 38"/>
                    <a:gd name="T9" fmla="*/ 44726 h 23"/>
                    <a:gd name="T10" fmla="*/ 68430 w 38"/>
                    <a:gd name="T11" fmla="*/ 81998 h 23"/>
                    <a:gd name="T12" fmla="*/ 76033 w 38"/>
                    <a:gd name="T13" fmla="*/ 81998 h 23"/>
                    <a:gd name="T14" fmla="*/ 144463 w 38"/>
                    <a:gd name="T15" fmla="*/ 44726 h 23"/>
                    <a:gd name="T16" fmla="*/ 144463 w 38"/>
                    <a:gd name="T17" fmla="*/ 40999 h 2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3">
                      <a:moveTo>
                        <a:pt x="38" y="11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3"/>
                        <a:pt x="20" y="23"/>
                        <a:pt x="20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1"/>
                        <a:pt x="38" y="1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 635">
                  <a:extLst>
                    <a:ext uri="{FF2B5EF4-FFF2-40B4-BE49-F238E27FC236}">
                      <a16:creationId xmlns:a16="http://schemas.microsoft.com/office/drawing/2014/main" id="{F84DF20A-78D6-44C1-8EA0-8F10D8950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2788" y="3740150"/>
                  <a:ext cx="146050" cy="82550"/>
                </a:xfrm>
                <a:custGeom>
                  <a:avLst/>
                  <a:gdLst>
                    <a:gd name="T0" fmla="*/ 142305 w 39"/>
                    <a:gd name="T1" fmla="*/ 37523 h 22"/>
                    <a:gd name="T2" fmla="*/ 78642 w 39"/>
                    <a:gd name="T3" fmla="*/ 0 h 22"/>
                    <a:gd name="T4" fmla="*/ 67408 w 39"/>
                    <a:gd name="T5" fmla="*/ 0 h 22"/>
                    <a:gd name="T6" fmla="*/ 3745 w 39"/>
                    <a:gd name="T7" fmla="*/ 37523 h 22"/>
                    <a:gd name="T8" fmla="*/ 3745 w 39"/>
                    <a:gd name="T9" fmla="*/ 45027 h 22"/>
                    <a:gd name="T10" fmla="*/ 67408 w 39"/>
                    <a:gd name="T11" fmla="*/ 82550 h 22"/>
                    <a:gd name="T12" fmla="*/ 78642 w 39"/>
                    <a:gd name="T13" fmla="*/ 82550 h 22"/>
                    <a:gd name="T14" fmla="*/ 142305 w 39"/>
                    <a:gd name="T15" fmla="*/ 45027 h 22"/>
                    <a:gd name="T16" fmla="*/ 142305 w 39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9" h="22">
                      <a:moveTo>
                        <a:pt x="38" y="1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9" y="22"/>
                        <a:pt x="20" y="22"/>
                        <a:pt x="21" y="2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1"/>
                        <a:pt x="39" y="11"/>
                        <a:pt x="38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 636">
                  <a:extLst>
                    <a:ext uri="{FF2B5EF4-FFF2-40B4-BE49-F238E27FC236}">
                      <a16:creationId xmlns:a16="http://schemas.microsoft.com/office/drawing/2014/main" id="{3070A8FE-70EF-4F70-995C-6950114AF3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7238" y="3860800"/>
                  <a:ext cx="207963" cy="115888"/>
                </a:xfrm>
                <a:custGeom>
                  <a:avLst/>
                  <a:gdLst>
                    <a:gd name="T0" fmla="*/ 207963 w 55"/>
                    <a:gd name="T1" fmla="*/ 74766 h 31"/>
                    <a:gd name="T2" fmla="*/ 79404 w 55"/>
                    <a:gd name="T3" fmla="*/ 0 h 31"/>
                    <a:gd name="T4" fmla="*/ 68061 w 55"/>
                    <a:gd name="T5" fmla="*/ 0 h 31"/>
                    <a:gd name="T6" fmla="*/ 3781 w 55"/>
                    <a:gd name="T7" fmla="*/ 37383 h 31"/>
                    <a:gd name="T8" fmla="*/ 3781 w 55"/>
                    <a:gd name="T9" fmla="*/ 41122 h 31"/>
                    <a:gd name="T10" fmla="*/ 132340 w 55"/>
                    <a:gd name="T11" fmla="*/ 115888 h 31"/>
                    <a:gd name="T12" fmla="*/ 139902 w 55"/>
                    <a:gd name="T13" fmla="*/ 115888 h 31"/>
                    <a:gd name="T14" fmla="*/ 207963 w 55"/>
                    <a:gd name="T15" fmla="*/ 78505 h 31"/>
                    <a:gd name="T16" fmla="*/ 207963 w 55"/>
                    <a:gd name="T17" fmla="*/ 74766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5" h="31">
                      <a:moveTo>
                        <a:pt x="55" y="2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0" y="0"/>
                        <a:pt x="19" y="0"/>
                        <a:pt x="18" y="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ubicBezTo>
                        <a:pt x="35" y="31"/>
                        <a:pt x="35" y="31"/>
                        <a:pt x="35" y="31"/>
                      </a:cubicBezTo>
                      <a:cubicBezTo>
                        <a:pt x="36" y="31"/>
                        <a:pt x="37" y="31"/>
                        <a:pt x="37" y="31"/>
                      </a:cubicBezTo>
                      <a:cubicBezTo>
                        <a:pt x="55" y="21"/>
                        <a:pt x="55" y="21"/>
                        <a:pt x="55" y="21"/>
                      </a:cubicBezTo>
                      <a:cubicBezTo>
                        <a:pt x="55" y="21"/>
                        <a:pt x="55" y="20"/>
                        <a:pt x="55" y="2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 637">
                  <a:extLst>
                    <a:ext uri="{FF2B5EF4-FFF2-40B4-BE49-F238E27FC236}">
                      <a16:creationId xmlns:a16="http://schemas.microsoft.com/office/drawing/2014/main" id="{66633903-5704-4192-BD52-868C96405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8513" y="3789363"/>
                  <a:ext cx="249238" cy="142875"/>
                </a:xfrm>
                <a:custGeom>
                  <a:avLst/>
                  <a:gdLst>
                    <a:gd name="T0" fmla="*/ 245462 w 66"/>
                    <a:gd name="T1" fmla="*/ 97757 h 38"/>
                    <a:gd name="T2" fmla="*/ 75527 w 66"/>
                    <a:gd name="T3" fmla="*/ 0 h 38"/>
                    <a:gd name="T4" fmla="*/ 67974 w 66"/>
                    <a:gd name="T5" fmla="*/ 0 h 38"/>
                    <a:gd name="T6" fmla="*/ 0 w 66"/>
                    <a:gd name="T7" fmla="*/ 37599 h 38"/>
                    <a:gd name="T8" fmla="*/ 0 w 66"/>
                    <a:gd name="T9" fmla="*/ 45118 h 38"/>
                    <a:gd name="T10" fmla="*/ 169935 w 66"/>
                    <a:gd name="T11" fmla="*/ 142875 h 38"/>
                    <a:gd name="T12" fmla="*/ 181264 w 66"/>
                    <a:gd name="T13" fmla="*/ 142875 h 38"/>
                    <a:gd name="T14" fmla="*/ 245462 w 66"/>
                    <a:gd name="T15" fmla="*/ 105276 h 38"/>
                    <a:gd name="T16" fmla="*/ 245462 w 66"/>
                    <a:gd name="T17" fmla="*/ 97757 h 3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6" h="38">
                      <a:moveTo>
                        <a:pt x="65" y="26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45" y="38"/>
                        <a:pt x="45" y="38"/>
                        <a:pt x="45" y="38"/>
                      </a:cubicBezTo>
                      <a:cubicBezTo>
                        <a:pt x="46" y="38"/>
                        <a:pt x="47" y="38"/>
                        <a:pt x="48" y="38"/>
                      </a:cubicBezTo>
                      <a:cubicBezTo>
                        <a:pt x="65" y="28"/>
                        <a:pt x="65" y="28"/>
                        <a:pt x="65" y="28"/>
                      </a:cubicBezTo>
                      <a:cubicBezTo>
                        <a:pt x="66" y="27"/>
                        <a:pt x="66" y="27"/>
                        <a:pt x="65" y="26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 638">
                  <a:extLst>
                    <a:ext uri="{FF2B5EF4-FFF2-40B4-BE49-F238E27FC236}">
                      <a16:creationId xmlns:a16="http://schemas.microsoft.com/office/drawing/2014/main" id="{E53DE3BE-B114-42E5-8316-876F096389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2950" y="3943350"/>
                  <a:ext cx="142875" cy="82550"/>
                </a:xfrm>
                <a:custGeom>
                  <a:avLst/>
                  <a:gdLst>
                    <a:gd name="T0" fmla="*/ 139115 w 38"/>
                    <a:gd name="T1" fmla="*/ 37523 h 22"/>
                    <a:gd name="T2" fmla="*/ 75197 w 38"/>
                    <a:gd name="T3" fmla="*/ 0 h 22"/>
                    <a:gd name="T4" fmla="*/ 67678 w 38"/>
                    <a:gd name="T5" fmla="*/ 0 h 22"/>
                    <a:gd name="T6" fmla="*/ 0 w 38"/>
                    <a:gd name="T7" fmla="*/ 37523 h 22"/>
                    <a:gd name="T8" fmla="*/ 0 w 38"/>
                    <a:gd name="T9" fmla="*/ 41275 h 22"/>
                    <a:gd name="T10" fmla="*/ 67678 w 38"/>
                    <a:gd name="T11" fmla="*/ 78798 h 22"/>
                    <a:gd name="T12" fmla="*/ 75197 w 38"/>
                    <a:gd name="T13" fmla="*/ 78798 h 22"/>
                    <a:gd name="T14" fmla="*/ 139115 w 38"/>
                    <a:gd name="T15" fmla="*/ 41275 h 22"/>
                    <a:gd name="T16" fmla="*/ 139115 w 38"/>
                    <a:gd name="T17" fmla="*/ 37523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8" h="22">
                      <a:moveTo>
                        <a:pt x="37" y="1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8" y="22"/>
                        <a:pt x="19" y="22"/>
                        <a:pt x="20" y="21"/>
                      </a:cubicBez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38" y="11"/>
                        <a:pt x="38" y="10"/>
                        <a:pt x="37" y="10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 639">
                  <a:extLst>
                    <a:ext uri="{FF2B5EF4-FFF2-40B4-BE49-F238E27FC236}">
                      <a16:creationId xmlns:a16="http://schemas.microsoft.com/office/drawing/2014/main" id="{25995116-534B-43BB-AB0B-1345E3C23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7538" y="3962400"/>
                  <a:ext cx="188913" cy="107950"/>
                </a:xfrm>
                <a:custGeom>
                  <a:avLst/>
                  <a:gdLst>
                    <a:gd name="T0" fmla="*/ 188913 w 50"/>
                    <a:gd name="T1" fmla="*/ 67003 h 29"/>
                    <a:gd name="T2" fmla="*/ 75565 w 50"/>
                    <a:gd name="T3" fmla="*/ 3722 h 29"/>
                    <a:gd name="T4" fmla="*/ 68009 w 50"/>
                    <a:gd name="T5" fmla="*/ 3722 h 29"/>
                    <a:gd name="T6" fmla="*/ 3778 w 50"/>
                    <a:gd name="T7" fmla="*/ 40947 h 29"/>
                    <a:gd name="T8" fmla="*/ 3778 w 50"/>
                    <a:gd name="T9" fmla="*/ 44669 h 29"/>
                    <a:gd name="T10" fmla="*/ 113348 w 50"/>
                    <a:gd name="T11" fmla="*/ 107950 h 29"/>
                    <a:gd name="T12" fmla="*/ 120904 w 50"/>
                    <a:gd name="T13" fmla="*/ 107950 h 29"/>
                    <a:gd name="T14" fmla="*/ 188913 w 50"/>
                    <a:gd name="T15" fmla="*/ 70726 h 29"/>
                    <a:gd name="T16" fmla="*/ 188913 w 50"/>
                    <a:gd name="T17" fmla="*/ 67003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0" h="29">
                      <a:moveTo>
                        <a:pt x="50" y="18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1" y="29"/>
                        <a:pt x="32" y="29"/>
                        <a:pt x="32" y="29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0" y="19"/>
                        <a:pt x="50" y="18"/>
                        <a:pt x="50" y="18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 640">
                  <a:extLst>
                    <a:ext uri="{FF2B5EF4-FFF2-40B4-BE49-F238E27FC236}">
                      <a16:creationId xmlns:a16="http://schemas.microsoft.com/office/drawing/2014/main" id="{EA670250-2953-4435-8248-C6AF6CF18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8450" y="3171825"/>
                  <a:ext cx="793750" cy="458788"/>
                </a:xfrm>
                <a:custGeom>
                  <a:avLst/>
                  <a:gdLst>
                    <a:gd name="T0" fmla="*/ 793750 w 211"/>
                    <a:gd name="T1" fmla="*/ 282042 h 122"/>
                    <a:gd name="T2" fmla="*/ 304710 w 211"/>
                    <a:gd name="T3" fmla="*/ 0 h 122"/>
                    <a:gd name="T4" fmla="*/ 297186 w 211"/>
                    <a:gd name="T5" fmla="*/ 0 h 122"/>
                    <a:gd name="T6" fmla="*/ 3762 w 211"/>
                    <a:gd name="T7" fmla="*/ 169225 h 122"/>
                    <a:gd name="T8" fmla="*/ 3762 w 211"/>
                    <a:gd name="T9" fmla="*/ 176746 h 122"/>
                    <a:gd name="T10" fmla="*/ 492802 w 211"/>
                    <a:gd name="T11" fmla="*/ 455027 h 122"/>
                    <a:gd name="T12" fmla="*/ 500326 w 211"/>
                    <a:gd name="T13" fmla="*/ 455027 h 122"/>
                    <a:gd name="T14" fmla="*/ 793750 w 211"/>
                    <a:gd name="T15" fmla="*/ 285802 h 122"/>
                    <a:gd name="T16" fmla="*/ 793750 w 211"/>
                    <a:gd name="T17" fmla="*/ 282042 h 1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" h="122">
                      <a:moveTo>
                        <a:pt x="211" y="75"/>
                      </a:move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81" y="0"/>
                        <a:pt x="80" y="0"/>
                        <a:pt x="79" y="0"/>
                      </a:cubicBezTo>
                      <a:cubicBezTo>
                        <a:pt x="1" y="45"/>
                        <a:pt x="1" y="45"/>
                        <a:pt x="1" y="45"/>
                      </a:cubicBezTo>
                      <a:cubicBezTo>
                        <a:pt x="0" y="46"/>
                        <a:pt x="0" y="46"/>
                        <a:pt x="1" y="47"/>
                      </a:cubicBezTo>
                      <a:cubicBezTo>
                        <a:pt x="131" y="121"/>
                        <a:pt x="131" y="121"/>
                        <a:pt x="131" y="121"/>
                      </a:cubicBezTo>
                      <a:cubicBezTo>
                        <a:pt x="131" y="122"/>
                        <a:pt x="132" y="122"/>
                        <a:pt x="133" y="121"/>
                      </a:cubicBezTo>
                      <a:cubicBezTo>
                        <a:pt x="211" y="76"/>
                        <a:pt x="211" y="76"/>
                        <a:pt x="211" y="76"/>
                      </a:cubicBezTo>
                      <a:cubicBezTo>
                        <a:pt x="211" y="76"/>
                        <a:pt x="211" y="76"/>
                        <a:pt x="211" y="75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 641">
                  <a:extLst>
                    <a:ext uri="{FF2B5EF4-FFF2-40B4-BE49-F238E27FC236}">
                      <a16:creationId xmlns:a16="http://schemas.microsoft.com/office/drawing/2014/main" id="{098776BF-0725-4062-9616-E3256ACCE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8213" y="3611563"/>
                  <a:ext cx="663575" cy="384175"/>
                </a:xfrm>
                <a:custGeom>
                  <a:avLst/>
                  <a:gdLst>
                    <a:gd name="T0" fmla="*/ 663575 w 418"/>
                    <a:gd name="T1" fmla="*/ 361950 h 242"/>
                    <a:gd name="T2" fmla="*/ 38100 w 418"/>
                    <a:gd name="T3" fmla="*/ 0 h 242"/>
                    <a:gd name="T4" fmla="*/ 0 w 418"/>
                    <a:gd name="T5" fmla="*/ 22225 h 242"/>
                    <a:gd name="T6" fmla="*/ 625475 w 418"/>
                    <a:gd name="T7" fmla="*/ 384175 h 242"/>
                    <a:gd name="T8" fmla="*/ 663575 w 418"/>
                    <a:gd name="T9" fmla="*/ 361950 h 2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8" h="242">
                      <a:moveTo>
                        <a:pt x="418" y="228"/>
                      </a:moveTo>
                      <a:lnTo>
                        <a:pt x="24" y="0"/>
                      </a:lnTo>
                      <a:lnTo>
                        <a:pt x="0" y="14"/>
                      </a:lnTo>
                      <a:lnTo>
                        <a:pt x="394" y="242"/>
                      </a:lnTo>
                      <a:lnTo>
                        <a:pt x="418" y="228"/>
                      </a:lnTo>
                      <a:close/>
                    </a:path>
                  </a:pathLst>
                </a:custGeom>
                <a:solidFill>
                  <a:srgbClr val="C3C3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 642">
                  <a:extLst>
                    <a:ext uri="{FF2B5EF4-FFF2-40B4-BE49-F238E27FC236}">
                      <a16:creationId xmlns:a16="http://schemas.microsoft.com/office/drawing/2014/main" id="{5E762F8D-2F3E-4DB3-A4D5-6558D352C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9450" y="3460750"/>
                  <a:ext cx="2047875" cy="715963"/>
                </a:xfrm>
                <a:custGeom>
                  <a:avLst/>
                  <a:gdLst>
                    <a:gd name="T0" fmla="*/ 2040346 w 544"/>
                    <a:gd name="T1" fmla="*/ 207252 h 190"/>
                    <a:gd name="T2" fmla="*/ 1223455 w 544"/>
                    <a:gd name="T3" fmla="*/ 678281 h 190"/>
                    <a:gd name="T4" fmla="*/ 1189574 w 544"/>
                    <a:gd name="T5" fmla="*/ 678281 h 190"/>
                    <a:gd name="T6" fmla="*/ 15058 w 544"/>
                    <a:gd name="T7" fmla="*/ 0 h 190"/>
                    <a:gd name="T8" fmla="*/ 7529 w 544"/>
                    <a:gd name="T9" fmla="*/ 7536 h 190"/>
                    <a:gd name="T10" fmla="*/ 7529 w 544"/>
                    <a:gd name="T11" fmla="*/ 26378 h 190"/>
                    <a:gd name="T12" fmla="*/ 1189574 w 544"/>
                    <a:gd name="T13" fmla="*/ 708427 h 190"/>
                    <a:gd name="T14" fmla="*/ 1223455 w 544"/>
                    <a:gd name="T15" fmla="*/ 708427 h 190"/>
                    <a:gd name="T16" fmla="*/ 2040346 w 544"/>
                    <a:gd name="T17" fmla="*/ 237398 h 190"/>
                    <a:gd name="T18" fmla="*/ 2047875 w 544"/>
                    <a:gd name="T19" fmla="*/ 226094 h 190"/>
                    <a:gd name="T20" fmla="*/ 2047875 w 544"/>
                    <a:gd name="T21" fmla="*/ 195948 h 190"/>
                    <a:gd name="T22" fmla="*/ 2040346 w 544"/>
                    <a:gd name="T23" fmla="*/ 207252 h 19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44" h="190">
                      <a:moveTo>
                        <a:pt x="542" y="55"/>
                      </a:moveTo>
                      <a:cubicBezTo>
                        <a:pt x="325" y="180"/>
                        <a:pt x="325" y="180"/>
                        <a:pt x="325" y="180"/>
                      </a:cubicBezTo>
                      <a:cubicBezTo>
                        <a:pt x="323" y="182"/>
                        <a:pt x="319" y="182"/>
                        <a:pt x="316" y="18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0" y="3"/>
                        <a:pt x="0" y="5"/>
                        <a:pt x="2" y="7"/>
                      </a:cubicBezTo>
                      <a:cubicBezTo>
                        <a:pt x="316" y="188"/>
                        <a:pt x="316" y="188"/>
                        <a:pt x="316" y="188"/>
                      </a:cubicBezTo>
                      <a:cubicBezTo>
                        <a:pt x="319" y="190"/>
                        <a:pt x="323" y="190"/>
                        <a:pt x="325" y="188"/>
                      </a:cubicBezTo>
                      <a:cubicBezTo>
                        <a:pt x="542" y="63"/>
                        <a:pt x="542" y="63"/>
                        <a:pt x="542" y="63"/>
                      </a:cubicBezTo>
                      <a:cubicBezTo>
                        <a:pt x="544" y="62"/>
                        <a:pt x="544" y="61"/>
                        <a:pt x="544" y="60"/>
                      </a:cubicBezTo>
                      <a:cubicBezTo>
                        <a:pt x="544" y="52"/>
                        <a:pt x="544" y="52"/>
                        <a:pt x="544" y="52"/>
                      </a:cubicBezTo>
                      <a:cubicBezTo>
                        <a:pt x="544" y="53"/>
                        <a:pt x="544" y="54"/>
                        <a:pt x="542" y="55"/>
                      </a:cubicBezTo>
                      <a:close/>
                    </a:path>
                  </a:pathLst>
                </a:custGeom>
                <a:solidFill>
                  <a:srgbClr val="B4C0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Rectangle 643">
                  <a:extLst>
                    <a:ext uri="{FF2B5EF4-FFF2-40B4-BE49-F238E27FC236}">
                      <a16:creationId xmlns:a16="http://schemas.microsoft.com/office/drawing/2014/main" id="{3B837A85-8D9D-45B9-8A53-AD97F8499E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7325" y="3657600"/>
                  <a:ext cx="1588" cy="1588"/>
                </a:xfrm>
                <a:prstGeom prst="rect">
                  <a:avLst/>
                </a:prstGeom>
                <a:solidFill>
                  <a:srgbClr val="BCBE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Open Sans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645">
                  <a:extLst>
                    <a:ext uri="{FF2B5EF4-FFF2-40B4-BE49-F238E27FC236}">
                      <a16:creationId xmlns:a16="http://schemas.microsoft.com/office/drawing/2014/main" id="{1CE0B69D-DFC6-4518-A6FB-BD48B66CE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3575" y="2625725"/>
                  <a:ext cx="1217613" cy="1546225"/>
                </a:xfrm>
                <a:custGeom>
                  <a:avLst/>
                  <a:gdLst>
                    <a:gd name="T0" fmla="*/ 1202534 w 323"/>
                    <a:gd name="T1" fmla="*/ 1538701 h 411"/>
                    <a:gd name="T2" fmla="*/ 18848 w 323"/>
                    <a:gd name="T3" fmla="*/ 857760 h 411"/>
                    <a:gd name="T4" fmla="*/ 0 w 323"/>
                    <a:gd name="T5" fmla="*/ 831425 h 411"/>
                    <a:gd name="T6" fmla="*/ 0 w 323"/>
                    <a:gd name="T7" fmla="*/ 15048 h 411"/>
                    <a:gd name="T8" fmla="*/ 18848 w 323"/>
                    <a:gd name="T9" fmla="*/ 7524 h 411"/>
                    <a:gd name="T10" fmla="*/ 1202534 w 323"/>
                    <a:gd name="T11" fmla="*/ 688465 h 411"/>
                    <a:gd name="T12" fmla="*/ 1217613 w 323"/>
                    <a:gd name="T13" fmla="*/ 714800 h 411"/>
                    <a:gd name="T14" fmla="*/ 1217613 w 323"/>
                    <a:gd name="T15" fmla="*/ 1531177 h 411"/>
                    <a:gd name="T16" fmla="*/ 1202534 w 323"/>
                    <a:gd name="T17" fmla="*/ 1538701 h 41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23" h="411">
                      <a:moveTo>
                        <a:pt x="319" y="409"/>
                      </a:moveTo>
                      <a:cubicBezTo>
                        <a:pt x="5" y="228"/>
                        <a:pt x="5" y="228"/>
                        <a:pt x="5" y="228"/>
                      </a:cubicBezTo>
                      <a:cubicBezTo>
                        <a:pt x="2" y="226"/>
                        <a:pt x="0" y="223"/>
                        <a:pt x="0" y="22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"/>
                        <a:pt x="2" y="0"/>
                        <a:pt x="5" y="2"/>
                      </a:cubicBezTo>
                      <a:cubicBezTo>
                        <a:pt x="319" y="183"/>
                        <a:pt x="319" y="183"/>
                        <a:pt x="319" y="183"/>
                      </a:cubicBezTo>
                      <a:cubicBezTo>
                        <a:pt x="321" y="184"/>
                        <a:pt x="323" y="188"/>
                        <a:pt x="323" y="190"/>
                      </a:cubicBezTo>
                      <a:cubicBezTo>
                        <a:pt x="323" y="407"/>
                        <a:pt x="323" y="407"/>
                        <a:pt x="323" y="407"/>
                      </a:cubicBezTo>
                      <a:cubicBezTo>
                        <a:pt x="323" y="410"/>
                        <a:pt x="321" y="411"/>
                        <a:pt x="319" y="409"/>
                      </a:cubicBezTo>
                      <a:close/>
                    </a:path>
                  </a:pathLst>
                </a:custGeom>
                <a:solidFill>
                  <a:srgbClr val="EEF1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 646">
                  <a:extLst>
                    <a:ext uri="{FF2B5EF4-FFF2-40B4-BE49-F238E27FC236}">
                      <a16:creationId xmlns:a16="http://schemas.microsoft.com/office/drawing/2014/main" id="{943A4E01-39BD-479A-8485-18CB673BA4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1513" y="2622550"/>
                  <a:ext cx="1220788" cy="1543050"/>
                </a:xfrm>
                <a:custGeom>
                  <a:avLst/>
                  <a:gdLst>
                    <a:gd name="T0" fmla="*/ 1205717 w 324"/>
                    <a:gd name="T1" fmla="*/ 684964 h 410"/>
                    <a:gd name="T2" fmla="*/ 22607 w 324"/>
                    <a:gd name="T3" fmla="*/ 3764 h 410"/>
                    <a:gd name="T4" fmla="*/ 7536 w 324"/>
                    <a:gd name="T5" fmla="*/ 3764 h 410"/>
                    <a:gd name="T6" fmla="*/ 7536 w 324"/>
                    <a:gd name="T7" fmla="*/ 3764 h 410"/>
                    <a:gd name="T8" fmla="*/ 0 w 324"/>
                    <a:gd name="T9" fmla="*/ 7527 h 410"/>
                    <a:gd name="T10" fmla="*/ 0 w 324"/>
                    <a:gd name="T11" fmla="*/ 7527 h 410"/>
                    <a:gd name="T12" fmla="*/ 11304 w 324"/>
                    <a:gd name="T13" fmla="*/ 11291 h 410"/>
                    <a:gd name="T14" fmla="*/ 1194413 w 324"/>
                    <a:gd name="T15" fmla="*/ 692491 h 410"/>
                    <a:gd name="T16" fmla="*/ 1209484 w 324"/>
                    <a:gd name="T17" fmla="*/ 718835 h 410"/>
                    <a:gd name="T18" fmla="*/ 1209484 w 324"/>
                    <a:gd name="T19" fmla="*/ 1535523 h 410"/>
                    <a:gd name="T20" fmla="*/ 1209484 w 324"/>
                    <a:gd name="T21" fmla="*/ 1539286 h 410"/>
                    <a:gd name="T22" fmla="*/ 1220788 w 324"/>
                    <a:gd name="T23" fmla="*/ 1531759 h 410"/>
                    <a:gd name="T24" fmla="*/ 1220788 w 324"/>
                    <a:gd name="T25" fmla="*/ 715072 h 410"/>
                    <a:gd name="T26" fmla="*/ 1205717 w 324"/>
                    <a:gd name="T27" fmla="*/ 684964 h 4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24" h="410">
                      <a:moveTo>
                        <a:pt x="320" y="182"/>
                      </a:move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4" y="1"/>
                        <a:pt x="3" y="0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2"/>
                        <a:pt x="3" y="3"/>
                      </a:cubicBezTo>
                      <a:cubicBezTo>
                        <a:pt x="317" y="184"/>
                        <a:pt x="317" y="184"/>
                        <a:pt x="317" y="184"/>
                      </a:cubicBezTo>
                      <a:cubicBezTo>
                        <a:pt x="319" y="185"/>
                        <a:pt x="321" y="189"/>
                        <a:pt x="321" y="191"/>
                      </a:cubicBezTo>
                      <a:cubicBezTo>
                        <a:pt x="321" y="408"/>
                        <a:pt x="321" y="408"/>
                        <a:pt x="321" y="408"/>
                      </a:cubicBezTo>
                      <a:cubicBezTo>
                        <a:pt x="321" y="409"/>
                        <a:pt x="321" y="409"/>
                        <a:pt x="321" y="409"/>
                      </a:cubicBezTo>
                      <a:cubicBezTo>
                        <a:pt x="323" y="410"/>
                        <a:pt x="324" y="409"/>
                        <a:pt x="324" y="407"/>
                      </a:cubicBezTo>
                      <a:cubicBezTo>
                        <a:pt x="324" y="190"/>
                        <a:pt x="324" y="190"/>
                        <a:pt x="324" y="190"/>
                      </a:cubicBezTo>
                      <a:cubicBezTo>
                        <a:pt x="324" y="187"/>
                        <a:pt x="322" y="184"/>
                        <a:pt x="320" y="182"/>
                      </a:cubicBezTo>
                      <a:close/>
                    </a:path>
                  </a:pathLst>
                </a:custGeom>
                <a:solidFill>
                  <a:srgbClr val="B4C0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 647">
                  <a:extLst>
                    <a:ext uri="{FF2B5EF4-FFF2-40B4-BE49-F238E27FC236}">
                      <a16:creationId xmlns:a16="http://schemas.microsoft.com/office/drawing/2014/main" id="{342937AF-40D9-49F5-BCD3-A8709742B7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6175" y="3235325"/>
                  <a:ext cx="252413" cy="327025"/>
                </a:xfrm>
                <a:custGeom>
                  <a:avLst/>
                  <a:gdLst>
                    <a:gd name="T0" fmla="*/ 252413 w 67"/>
                    <a:gd name="T1" fmla="*/ 236811 h 87"/>
                    <a:gd name="T2" fmla="*/ 128090 w 67"/>
                    <a:gd name="T3" fmla="*/ 289436 h 87"/>
                    <a:gd name="T4" fmla="*/ 0 w 67"/>
                    <a:gd name="T5" fmla="*/ 90214 h 87"/>
                    <a:gd name="T6" fmla="*/ 128090 w 67"/>
                    <a:gd name="T7" fmla="*/ 37589 h 87"/>
                    <a:gd name="T8" fmla="*/ 252413 w 67"/>
                    <a:gd name="T9" fmla="*/ 236811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7" h="87">
                      <a:moveTo>
                        <a:pt x="67" y="63"/>
                      </a:moveTo>
                      <a:cubicBezTo>
                        <a:pt x="67" y="81"/>
                        <a:pt x="52" y="87"/>
                        <a:pt x="34" y="77"/>
                      </a:cubicBezTo>
                      <a:cubicBezTo>
                        <a:pt x="15" y="66"/>
                        <a:pt x="0" y="43"/>
                        <a:pt x="0" y="24"/>
                      </a:cubicBezTo>
                      <a:cubicBezTo>
                        <a:pt x="0" y="6"/>
                        <a:pt x="15" y="0"/>
                        <a:pt x="34" y="10"/>
                      </a:cubicBezTo>
                      <a:cubicBezTo>
                        <a:pt x="52" y="21"/>
                        <a:pt x="67" y="44"/>
                        <a:pt x="67" y="63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A65AC0C5-7E37-49B2-B4BC-E20E42B050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2906" y="4014029"/>
              <a:ext cx="1619250" cy="2009775"/>
              <a:chOff x="4857750" y="2592388"/>
              <a:chExt cx="1811337" cy="2247900"/>
            </a:xfrm>
          </p:grpSpPr>
          <p:sp>
            <p:nvSpPr>
              <p:cNvPr id="278" name="Freeform 107">
                <a:extLst>
                  <a:ext uri="{FF2B5EF4-FFF2-40B4-BE49-F238E27FC236}">
                    <a16:creationId xmlns:a16="http://schemas.microsoft.com/office/drawing/2014/main" id="{68FB70C4-01B8-495D-B95F-5D3B76CC7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7750" y="2606675"/>
                <a:ext cx="1790700" cy="2233613"/>
              </a:xfrm>
              <a:custGeom>
                <a:avLst/>
                <a:gdLst>
                  <a:gd name="T0" fmla="*/ 0 w 1128"/>
                  <a:gd name="T1" fmla="*/ 0 h 1407"/>
                  <a:gd name="T2" fmla="*/ 1790700 w 1128"/>
                  <a:gd name="T3" fmla="*/ 1031875 h 1407"/>
                  <a:gd name="T4" fmla="*/ 1790700 w 1128"/>
                  <a:gd name="T5" fmla="*/ 2233613 h 1407"/>
                  <a:gd name="T6" fmla="*/ 0 w 1128"/>
                  <a:gd name="T7" fmla="*/ 1200150 h 1407"/>
                  <a:gd name="T8" fmla="*/ 0 w 1128"/>
                  <a:gd name="T9" fmla="*/ 0 h 14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8" h="1407">
                    <a:moveTo>
                      <a:pt x="0" y="0"/>
                    </a:moveTo>
                    <a:lnTo>
                      <a:pt x="1128" y="650"/>
                    </a:lnTo>
                    <a:lnTo>
                      <a:pt x="1128" y="1407"/>
                    </a:lnTo>
                    <a:lnTo>
                      <a:pt x="0" y="7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9" name="Freeform 108">
                <a:extLst>
                  <a:ext uri="{FF2B5EF4-FFF2-40B4-BE49-F238E27FC236}">
                    <a16:creationId xmlns:a16="http://schemas.microsoft.com/office/drawing/2014/main" id="{7086D498-9CD2-4E1E-9E59-77D21FCE4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7750" y="3424238"/>
                <a:ext cx="1790700" cy="1416050"/>
              </a:xfrm>
              <a:custGeom>
                <a:avLst/>
                <a:gdLst>
                  <a:gd name="T0" fmla="*/ 1546225 w 1128"/>
                  <a:gd name="T1" fmla="*/ 258763 h 892"/>
                  <a:gd name="T2" fmla="*/ 1285875 w 1128"/>
                  <a:gd name="T3" fmla="*/ 481013 h 892"/>
                  <a:gd name="T4" fmla="*/ 1025525 w 1128"/>
                  <a:gd name="T5" fmla="*/ 160338 h 892"/>
                  <a:gd name="T6" fmla="*/ 763588 w 1128"/>
                  <a:gd name="T7" fmla="*/ 346075 h 892"/>
                  <a:gd name="T8" fmla="*/ 503238 w 1128"/>
                  <a:gd name="T9" fmla="*/ 0 h 892"/>
                  <a:gd name="T10" fmla="*/ 242888 w 1128"/>
                  <a:gd name="T11" fmla="*/ 146050 h 892"/>
                  <a:gd name="T12" fmla="*/ 0 w 1128"/>
                  <a:gd name="T13" fmla="*/ 6350 h 892"/>
                  <a:gd name="T14" fmla="*/ 0 w 1128"/>
                  <a:gd name="T15" fmla="*/ 382588 h 892"/>
                  <a:gd name="T16" fmla="*/ 1790700 w 1128"/>
                  <a:gd name="T17" fmla="*/ 1416050 h 892"/>
                  <a:gd name="T18" fmla="*/ 1790700 w 1128"/>
                  <a:gd name="T19" fmla="*/ 398463 h 892"/>
                  <a:gd name="T20" fmla="*/ 1546225 w 1128"/>
                  <a:gd name="T21" fmla="*/ 258763 h 8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8" h="892">
                    <a:moveTo>
                      <a:pt x="974" y="163"/>
                    </a:moveTo>
                    <a:lnTo>
                      <a:pt x="810" y="303"/>
                    </a:lnTo>
                    <a:lnTo>
                      <a:pt x="646" y="101"/>
                    </a:lnTo>
                    <a:lnTo>
                      <a:pt x="481" y="218"/>
                    </a:lnTo>
                    <a:lnTo>
                      <a:pt x="317" y="0"/>
                    </a:lnTo>
                    <a:lnTo>
                      <a:pt x="153" y="92"/>
                    </a:lnTo>
                    <a:lnTo>
                      <a:pt x="0" y="4"/>
                    </a:lnTo>
                    <a:lnTo>
                      <a:pt x="0" y="241"/>
                    </a:lnTo>
                    <a:lnTo>
                      <a:pt x="1128" y="892"/>
                    </a:lnTo>
                    <a:lnTo>
                      <a:pt x="1128" y="251"/>
                    </a:lnTo>
                    <a:lnTo>
                      <a:pt x="974" y="163"/>
                    </a:lnTo>
                    <a:close/>
                  </a:path>
                </a:pathLst>
              </a:custGeom>
              <a:solidFill>
                <a:srgbClr val="00C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0" name="Rectangle 109">
                <a:extLst>
                  <a:ext uri="{FF2B5EF4-FFF2-40B4-BE49-F238E27FC236}">
                    <a16:creationId xmlns:a16="http://schemas.microsoft.com/office/drawing/2014/main" id="{206DDB02-C9A1-4E02-9A53-142314867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0638" y="3621088"/>
                <a:ext cx="1587" cy="3079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1" name="Rectangle 110">
                <a:extLst>
                  <a:ext uri="{FF2B5EF4-FFF2-40B4-BE49-F238E27FC236}">
                    <a16:creationId xmlns:a16="http://schemas.microsoft.com/office/drawing/2014/main" id="{9F9DB798-F945-4BA3-8984-9980BE8CC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9400" y="3473450"/>
                <a:ext cx="3175" cy="6064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2" name="Rectangle 111">
                <a:extLst>
                  <a:ext uri="{FF2B5EF4-FFF2-40B4-BE49-F238E27FC236}">
                    <a16:creationId xmlns:a16="http://schemas.microsoft.com/office/drawing/2014/main" id="{B7BB34EC-C8C8-4C8B-94A5-E8BAFC410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750" y="3821113"/>
                <a:ext cx="3175" cy="4079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3" name="Rectangle 112">
                <a:extLst>
                  <a:ext uri="{FF2B5EF4-FFF2-40B4-BE49-F238E27FC236}">
                    <a16:creationId xmlns:a16="http://schemas.microsoft.com/office/drawing/2014/main" id="{F66B6023-86EF-4043-A267-D41CD8A89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0100" y="3633788"/>
                <a:ext cx="4762" cy="7461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4" name="Rectangle 113">
                <a:extLst>
                  <a:ext uri="{FF2B5EF4-FFF2-40B4-BE49-F238E27FC236}">
                    <a16:creationId xmlns:a16="http://schemas.microsoft.com/office/drawing/2014/main" id="{AE60706A-566A-4801-BC7A-8588EF413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2038" y="3956050"/>
                <a:ext cx="3175" cy="5746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5" name="Rectangle 114">
                <a:extLst>
                  <a:ext uri="{FF2B5EF4-FFF2-40B4-BE49-F238E27FC236}">
                    <a16:creationId xmlns:a16="http://schemas.microsoft.com/office/drawing/2014/main" id="{0D347907-F388-4345-8E57-EE1E831DA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2388" y="3733800"/>
                <a:ext cx="3175" cy="9477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6" name="Freeform 115">
                <a:extLst>
                  <a:ext uri="{FF2B5EF4-FFF2-40B4-BE49-F238E27FC236}">
                    <a16:creationId xmlns:a16="http://schemas.microsoft.com/office/drawing/2014/main" id="{EF93EB44-EA02-458D-8EC2-07EDC4243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5238" y="3538538"/>
                <a:ext cx="50800" cy="65088"/>
              </a:xfrm>
              <a:custGeom>
                <a:avLst/>
                <a:gdLst>
                  <a:gd name="T0" fmla="*/ 50800 w 33"/>
                  <a:gd name="T1" fmla="*/ 45410 h 43"/>
                  <a:gd name="T2" fmla="*/ 26170 w 33"/>
                  <a:gd name="T3" fmla="*/ 56006 h 43"/>
                  <a:gd name="T4" fmla="*/ 0 w 33"/>
                  <a:gd name="T5" fmla="*/ 18164 h 43"/>
                  <a:gd name="T6" fmla="*/ 26170 w 33"/>
                  <a:gd name="T7" fmla="*/ 7568 h 43"/>
                  <a:gd name="T8" fmla="*/ 50800 w 33"/>
                  <a:gd name="T9" fmla="*/ 4541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3">
                    <a:moveTo>
                      <a:pt x="33" y="30"/>
                    </a:moveTo>
                    <a:cubicBezTo>
                      <a:pt x="33" y="40"/>
                      <a:pt x="26" y="43"/>
                      <a:pt x="17" y="37"/>
                    </a:cubicBezTo>
                    <a:cubicBezTo>
                      <a:pt x="8" y="32"/>
                      <a:pt x="0" y="21"/>
                      <a:pt x="0" y="12"/>
                    </a:cubicBezTo>
                    <a:cubicBezTo>
                      <a:pt x="0" y="3"/>
                      <a:pt x="8" y="0"/>
                      <a:pt x="17" y="5"/>
                    </a:cubicBezTo>
                    <a:cubicBezTo>
                      <a:pt x="26" y="10"/>
                      <a:pt x="33" y="21"/>
                      <a:pt x="33" y="30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7" name="Freeform 116">
                <a:extLst>
                  <a:ext uri="{FF2B5EF4-FFF2-40B4-BE49-F238E27FC236}">
                    <a16:creationId xmlns:a16="http://schemas.microsoft.com/office/drawing/2014/main" id="{DBED1BCC-4B71-4E92-BF35-B8D269CB2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175" y="3392488"/>
                <a:ext cx="49212" cy="65088"/>
              </a:xfrm>
              <a:custGeom>
                <a:avLst/>
                <a:gdLst>
                  <a:gd name="T0" fmla="*/ 49212 w 32"/>
                  <a:gd name="T1" fmla="*/ 45410 h 43"/>
                  <a:gd name="T2" fmla="*/ 24606 w 32"/>
                  <a:gd name="T3" fmla="*/ 56006 h 43"/>
                  <a:gd name="T4" fmla="*/ 0 w 32"/>
                  <a:gd name="T5" fmla="*/ 18164 h 43"/>
                  <a:gd name="T6" fmla="*/ 24606 w 32"/>
                  <a:gd name="T7" fmla="*/ 7568 h 43"/>
                  <a:gd name="T8" fmla="*/ 49212 w 32"/>
                  <a:gd name="T9" fmla="*/ 4541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43">
                    <a:moveTo>
                      <a:pt x="32" y="30"/>
                    </a:moveTo>
                    <a:cubicBezTo>
                      <a:pt x="32" y="39"/>
                      <a:pt x="25" y="43"/>
                      <a:pt x="16" y="37"/>
                    </a:cubicBezTo>
                    <a:cubicBezTo>
                      <a:pt x="7" y="32"/>
                      <a:pt x="0" y="21"/>
                      <a:pt x="0" y="12"/>
                    </a:cubicBezTo>
                    <a:cubicBezTo>
                      <a:pt x="0" y="3"/>
                      <a:pt x="7" y="0"/>
                      <a:pt x="16" y="5"/>
                    </a:cubicBezTo>
                    <a:cubicBezTo>
                      <a:pt x="25" y="10"/>
                      <a:pt x="32" y="21"/>
                      <a:pt x="32" y="30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8" name="Freeform 117">
                <a:extLst>
                  <a:ext uri="{FF2B5EF4-FFF2-40B4-BE49-F238E27FC236}">
                    <a16:creationId xmlns:a16="http://schemas.microsoft.com/office/drawing/2014/main" id="{65DECB9A-1540-4EEC-90AD-91C563350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7525" y="3738563"/>
                <a:ext cx="50800" cy="65088"/>
              </a:xfrm>
              <a:custGeom>
                <a:avLst/>
                <a:gdLst>
                  <a:gd name="T0" fmla="*/ 50800 w 33"/>
                  <a:gd name="T1" fmla="*/ 46924 h 43"/>
                  <a:gd name="T2" fmla="*/ 24630 w 33"/>
                  <a:gd name="T3" fmla="*/ 57520 h 43"/>
                  <a:gd name="T4" fmla="*/ 0 w 33"/>
                  <a:gd name="T5" fmla="*/ 18164 h 43"/>
                  <a:gd name="T6" fmla="*/ 24630 w 33"/>
                  <a:gd name="T7" fmla="*/ 7568 h 43"/>
                  <a:gd name="T8" fmla="*/ 50800 w 33"/>
                  <a:gd name="T9" fmla="*/ 46924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3">
                    <a:moveTo>
                      <a:pt x="33" y="31"/>
                    </a:moveTo>
                    <a:cubicBezTo>
                      <a:pt x="33" y="40"/>
                      <a:pt x="25" y="43"/>
                      <a:pt x="16" y="38"/>
                    </a:cubicBezTo>
                    <a:cubicBezTo>
                      <a:pt x="7" y="33"/>
                      <a:pt x="0" y="21"/>
                      <a:pt x="0" y="12"/>
                    </a:cubicBezTo>
                    <a:cubicBezTo>
                      <a:pt x="0" y="3"/>
                      <a:pt x="7" y="0"/>
                      <a:pt x="16" y="5"/>
                    </a:cubicBezTo>
                    <a:cubicBezTo>
                      <a:pt x="25" y="10"/>
                      <a:pt x="33" y="22"/>
                      <a:pt x="33" y="31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9" name="Freeform 118">
                <a:extLst>
                  <a:ext uri="{FF2B5EF4-FFF2-40B4-BE49-F238E27FC236}">
                    <a16:creationId xmlns:a16="http://schemas.microsoft.com/office/drawing/2014/main" id="{9D979224-EA0D-4439-9D45-F3AE2B441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875" y="3552825"/>
                <a:ext cx="50800" cy="65088"/>
              </a:xfrm>
              <a:custGeom>
                <a:avLst/>
                <a:gdLst>
                  <a:gd name="T0" fmla="*/ 50800 w 33"/>
                  <a:gd name="T1" fmla="*/ 46924 h 43"/>
                  <a:gd name="T2" fmla="*/ 26170 w 33"/>
                  <a:gd name="T3" fmla="*/ 57520 h 43"/>
                  <a:gd name="T4" fmla="*/ 0 w 33"/>
                  <a:gd name="T5" fmla="*/ 18164 h 43"/>
                  <a:gd name="T6" fmla="*/ 26170 w 33"/>
                  <a:gd name="T7" fmla="*/ 7568 h 43"/>
                  <a:gd name="T8" fmla="*/ 50800 w 33"/>
                  <a:gd name="T9" fmla="*/ 46924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3">
                    <a:moveTo>
                      <a:pt x="33" y="31"/>
                    </a:moveTo>
                    <a:cubicBezTo>
                      <a:pt x="33" y="40"/>
                      <a:pt x="26" y="43"/>
                      <a:pt x="17" y="38"/>
                    </a:cubicBezTo>
                    <a:cubicBezTo>
                      <a:pt x="8" y="32"/>
                      <a:pt x="0" y="21"/>
                      <a:pt x="0" y="12"/>
                    </a:cubicBezTo>
                    <a:cubicBezTo>
                      <a:pt x="0" y="3"/>
                      <a:pt x="8" y="0"/>
                      <a:pt x="17" y="5"/>
                    </a:cubicBezTo>
                    <a:cubicBezTo>
                      <a:pt x="26" y="10"/>
                      <a:pt x="33" y="22"/>
                      <a:pt x="33" y="31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0" name="Freeform 119">
                <a:extLst>
                  <a:ext uri="{FF2B5EF4-FFF2-40B4-BE49-F238E27FC236}">
                    <a16:creationId xmlns:a16="http://schemas.microsoft.com/office/drawing/2014/main" id="{AF784F0C-DBAC-4716-A5F6-5FB1EA56C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9813" y="3875088"/>
                <a:ext cx="47625" cy="63500"/>
              </a:xfrm>
              <a:custGeom>
                <a:avLst/>
                <a:gdLst>
                  <a:gd name="T0" fmla="*/ 47625 w 32"/>
                  <a:gd name="T1" fmla="*/ 44302 h 43"/>
                  <a:gd name="T2" fmla="*/ 23813 w 32"/>
                  <a:gd name="T3" fmla="*/ 54640 h 43"/>
                  <a:gd name="T4" fmla="*/ 0 w 32"/>
                  <a:gd name="T5" fmla="*/ 17721 h 43"/>
                  <a:gd name="T6" fmla="*/ 23813 w 32"/>
                  <a:gd name="T7" fmla="*/ 7384 h 43"/>
                  <a:gd name="T8" fmla="*/ 47625 w 32"/>
                  <a:gd name="T9" fmla="*/ 4430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43">
                    <a:moveTo>
                      <a:pt x="32" y="30"/>
                    </a:moveTo>
                    <a:cubicBezTo>
                      <a:pt x="32" y="40"/>
                      <a:pt x="25" y="43"/>
                      <a:pt x="16" y="37"/>
                    </a:cubicBezTo>
                    <a:cubicBezTo>
                      <a:pt x="7" y="32"/>
                      <a:pt x="0" y="21"/>
                      <a:pt x="0" y="12"/>
                    </a:cubicBezTo>
                    <a:cubicBezTo>
                      <a:pt x="0" y="3"/>
                      <a:pt x="7" y="0"/>
                      <a:pt x="16" y="5"/>
                    </a:cubicBezTo>
                    <a:cubicBezTo>
                      <a:pt x="25" y="10"/>
                      <a:pt x="32" y="21"/>
                      <a:pt x="32" y="30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1" name="Freeform 120">
                <a:extLst>
                  <a:ext uri="{FF2B5EF4-FFF2-40B4-BE49-F238E27FC236}">
                    <a16:creationId xmlns:a16="http://schemas.microsoft.com/office/drawing/2014/main" id="{DBC4C211-4320-4596-AB86-B808C4FFB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0163" y="3651250"/>
                <a:ext cx="49212" cy="65088"/>
              </a:xfrm>
              <a:custGeom>
                <a:avLst/>
                <a:gdLst>
                  <a:gd name="T0" fmla="*/ 49212 w 33"/>
                  <a:gd name="T1" fmla="*/ 46924 h 43"/>
                  <a:gd name="T2" fmla="*/ 23860 w 33"/>
                  <a:gd name="T3" fmla="*/ 57520 h 43"/>
                  <a:gd name="T4" fmla="*/ 0 w 33"/>
                  <a:gd name="T5" fmla="*/ 18164 h 43"/>
                  <a:gd name="T6" fmla="*/ 23860 w 33"/>
                  <a:gd name="T7" fmla="*/ 7568 h 43"/>
                  <a:gd name="T8" fmla="*/ 49212 w 33"/>
                  <a:gd name="T9" fmla="*/ 46924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3">
                    <a:moveTo>
                      <a:pt x="33" y="31"/>
                    </a:moveTo>
                    <a:cubicBezTo>
                      <a:pt x="33" y="40"/>
                      <a:pt x="25" y="43"/>
                      <a:pt x="16" y="38"/>
                    </a:cubicBezTo>
                    <a:cubicBezTo>
                      <a:pt x="7" y="32"/>
                      <a:pt x="0" y="21"/>
                      <a:pt x="0" y="12"/>
                    </a:cubicBezTo>
                    <a:cubicBezTo>
                      <a:pt x="0" y="3"/>
                      <a:pt x="7" y="0"/>
                      <a:pt x="16" y="5"/>
                    </a:cubicBezTo>
                    <a:cubicBezTo>
                      <a:pt x="25" y="10"/>
                      <a:pt x="33" y="22"/>
                      <a:pt x="33" y="31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" name="Freeform 121">
                <a:extLst>
                  <a:ext uri="{FF2B5EF4-FFF2-40B4-BE49-F238E27FC236}">
                    <a16:creationId xmlns:a16="http://schemas.microsoft.com/office/drawing/2014/main" id="{0FD4EEBF-8D41-46C0-951D-F891D8E87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4263" y="3700463"/>
                <a:ext cx="220662" cy="188913"/>
              </a:xfrm>
              <a:custGeom>
                <a:avLst/>
                <a:gdLst>
                  <a:gd name="T0" fmla="*/ 0 w 139"/>
                  <a:gd name="T1" fmla="*/ 188913 h 119"/>
                  <a:gd name="T2" fmla="*/ 220662 w 139"/>
                  <a:gd name="T3" fmla="*/ 0 h 119"/>
                  <a:gd name="T4" fmla="*/ 0 w 139"/>
                  <a:gd name="T5" fmla="*/ 188913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119">
                    <a:moveTo>
                      <a:pt x="0" y="119"/>
                    </a:moveTo>
                    <a:lnTo>
                      <a:pt x="139" y="0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3" name="Line 122">
                <a:extLst>
                  <a:ext uri="{FF2B5EF4-FFF2-40B4-BE49-F238E27FC236}">
                    <a16:creationId xmlns:a16="http://schemas.microsoft.com/office/drawing/2014/main" id="{216F9C3F-2654-4ED1-AEAB-A3A7D71FFB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64263" y="3700463"/>
                <a:ext cx="220662" cy="188913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" name="Freeform 123">
                <a:extLst>
                  <a:ext uri="{FF2B5EF4-FFF2-40B4-BE49-F238E27FC236}">
                    <a16:creationId xmlns:a16="http://schemas.microsoft.com/office/drawing/2014/main" id="{B5046DC6-21CD-4D34-AE23-6BF5B9740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1850" y="3621088"/>
                <a:ext cx="201612" cy="249238"/>
              </a:xfrm>
              <a:custGeom>
                <a:avLst/>
                <a:gdLst>
                  <a:gd name="T0" fmla="*/ 0 w 127"/>
                  <a:gd name="T1" fmla="*/ 0 h 157"/>
                  <a:gd name="T2" fmla="*/ 201612 w 127"/>
                  <a:gd name="T3" fmla="*/ 249238 h 157"/>
                  <a:gd name="T4" fmla="*/ 0 w 127"/>
                  <a:gd name="T5" fmla="*/ 0 h 1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7" h="157">
                    <a:moveTo>
                      <a:pt x="0" y="0"/>
                    </a:moveTo>
                    <a:lnTo>
                      <a:pt x="127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" name="Line 124">
                <a:extLst>
                  <a:ext uri="{FF2B5EF4-FFF2-40B4-BE49-F238E27FC236}">
                    <a16:creationId xmlns:a16="http://schemas.microsoft.com/office/drawing/2014/main" id="{9FDDFAA4-7507-4864-A0CE-9A5C77C438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1850" y="3621088"/>
                <a:ext cx="201612" cy="249238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" name="Freeform 125">
                <a:extLst>
                  <a:ext uri="{FF2B5EF4-FFF2-40B4-BE49-F238E27FC236}">
                    <a16:creationId xmlns:a16="http://schemas.microsoft.com/office/drawing/2014/main" id="{1036E884-CC59-4D79-8EED-88B4BD62E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5150" y="3598863"/>
                <a:ext cx="215900" cy="157163"/>
              </a:xfrm>
              <a:custGeom>
                <a:avLst/>
                <a:gdLst>
                  <a:gd name="T0" fmla="*/ 0 w 136"/>
                  <a:gd name="T1" fmla="*/ 157163 h 99"/>
                  <a:gd name="T2" fmla="*/ 215900 w 136"/>
                  <a:gd name="T3" fmla="*/ 0 h 99"/>
                  <a:gd name="T4" fmla="*/ 0 w 136"/>
                  <a:gd name="T5" fmla="*/ 157163 h 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6" h="99">
                    <a:moveTo>
                      <a:pt x="0" y="99"/>
                    </a:moveTo>
                    <a:lnTo>
                      <a:pt x="136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7" name="Line 126">
                <a:extLst>
                  <a:ext uri="{FF2B5EF4-FFF2-40B4-BE49-F238E27FC236}">
                    <a16:creationId xmlns:a16="http://schemas.microsoft.com/office/drawing/2014/main" id="{CD4CE3BB-44A2-474E-AD1A-C6E8976AA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45150" y="3598863"/>
                <a:ext cx="215900" cy="157163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8" name="Freeform 127">
                <a:extLst>
                  <a:ext uri="{FF2B5EF4-FFF2-40B4-BE49-F238E27FC236}">
                    <a16:creationId xmlns:a16="http://schemas.microsoft.com/office/drawing/2014/main" id="{07D76FC4-1097-42A5-AA4C-DEBE21897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150" y="3462338"/>
                <a:ext cx="203200" cy="269875"/>
              </a:xfrm>
              <a:custGeom>
                <a:avLst/>
                <a:gdLst>
                  <a:gd name="T0" fmla="*/ 0 w 128"/>
                  <a:gd name="T1" fmla="*/ 0 h 170"/>
                  <a:gd name="T2" fmla="*/ 203200 w 128"/>
                  <a:gd name="T3" fmla="*/ 269875 h 170"/>
                  <a:gd name="T4" fmla="*/ 0 w 128"/>
                  <a:gd name="T5" fmla="*/ 0 h 1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8" h="170">
                    <a:moveTo>
                      <a:pt x="0" y="0"/>
                    </a:moveTo>
                    <a:lnTo>
                      <a:pt x="128" y="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" name="Line 128">
                <a:extLst>
                  <a:ext uri="{FF2B5EF4-FFF2-40B4-BE49-F238E27FC236}">
                    <a16:creationId xmlns:a16="http://schemas.microsoft.com/office/drawing/2014/main" id="{A2C8983B-B260-44A7-BDBA-45F8055508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1150" y="3462338"/>
                <a:ext cx="203200" cy="26987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" name="Freeform 129">
                <a:extLst>
                  <a:ext uri="{FF2B5EF4-FFF2-40B4-BE49-F238E27FC236}">
                    <a16:creationId xmlns:a16="http://schemas.microsoft.com/office/drawing/2014/main" id="{A517CE05-CBC0-42B3-84CC-8189C1F4F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6038" y="3436938"/>
                <a:ext cx="212725" cy="120650"/>
              </a:xfrm>
              <a:custGeom>
                <a:avLst/>
                <a:gdLst>
                  <a:gd name="T0" fmla="*/ 0 w 134"/>
                  <a:gd name="T1" fmla="*/ 120650 h 76"/>
                  <a:gd name="T2" fmla="*/ 212725 w 134"/>
                  <a:gd name="T3" fmla="*/ 0 h 76"/>
                  <a:gd name="T4" fmla="*/ 0 w 134"/>
                  <a:gd name="T5" fmla="*/ 120650 h 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4" h="76">
                    <a:moveTo>
                      <a:pt x="0" y="76"/>
                    </a:moveTo>
                    <a:lnTo>
                      <a:pt x="134" y="0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" name="Line 130">
                <a:extLst>
                  <a:ext uri="{FF2B5EF4-FFF2-40B4-BE49-F238E27FC236}">
                    <a16:creationId xmlns:a16="http://schemas.microsoft.com/office/drawing/2014/main" id="{C25C46D8-3931-461E-BDD5-4FBF7540D3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26038" y="3436938"/>
                <a:ext cx="212725" cy="12065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2" name="Freeform 131">
                <a:extLst>
                  <a:ext uri="{FF2B5EF4-FFF2-40B4-BE49-F238E27FC236}">
                    <a16:creationId xmlns:a16="http://schemas.microsoft.com/office/drawing/2014/main" id="{B11AD783-65ED-4CDF-B58C-3981B6528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0488" y="3703638"/>
                <a:ext cx="207962" cy="119063"/>
              </a:xfrm>
              <a:custGeom>
                <a:avLst/>
                <a:gdLst>
                  <a:gd name="T0" fmla="*/ 0 w 131"/>
                  <a:gd name="T1" fmla="*/ 0 h 75"/>
                  <a:gd name="T2" fmla="*/ 207962 w 131"/>
                  <a:gd name="T3" fmla="*/ 119063 h 75"/>
                  <a:gd name="T4" fmla="*/ 0 w 131"/>
                  <a:gd name="T5" fmla="*/ 0 h 7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1" h="75">
                    <a:moveTo>
                      <a:pt x="0" y="0"/>
                    </a:moveTo>
                    <a:lnTo>
                      <a:pt x="131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3" name="Line 132">
                <a:extLst>
                  <a:ext uri="{FF2B5EF4-FFF2-40B4-BE49-F238E27FC236}">
                    <a16:creationId xmlns:a16="http://schemas.microsoft.com/office/drawing/2014/main" id="{71A6C5FA-4401-4DB7-A463-A0800EB5E0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0488" y="3703638"/>
                <a:ext cx="207962" cy="119063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4" name="Freeform 133">
                <a:extLst>
                  <a:ext uri="{FF2B5EF4-FFF2-40B4-BE49-F238E27FC236}">
                    <a16:creationId xmlns:a16="http://schemas.microsoft.com/office/drawing/2014/main" id="{9CA231FE-8A90-45FD-A91E-068F4FB45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7750" y="3430588"/>
                <a:ext cx="207962" cy="120650"/>
              </a:xfrm>
              <a:custGeom>
                <a:avLst/>
                <a:gdLst>
                  <a:gd name="T0" fmla="*/ 207962 w 131"/>
                  <a:gd name="T1" fmla="*/ 120650 h 76"/>
                  <a:gd name="T2" fmla="*/ 0 w 131"/>
                  <a:gd name="T3" fmla="*/ 0 h 76"/>
                  <a:gd name="T4" fmla="*/ 207962 w 131"/>
                  <a:gd name="T5" fmla="*/ 120650 h 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1" h="76">
                    <a:moveTo>
                      <a:pt x="131" y="76"/>
                    </a:moveTo>
                    <a:lnTo>
                      <a:pt x="0" y="0"/>
                    </a:lnTo>
                    <a:lnTo>
                      <a:pt x="131" y="76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5" name="Line 134">
                <a:extLst>
                  <a:ext uri="{FF2B5EF4-FFF2-40B4-BE49-F238E27FC236}">
                    <a16:creationId xmlns:a16="http://schemas.microsoft.com/office/drawing/2014/main" id="{1A480351-78E7-4AF6-AFBE-6CD6412F15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57750" y="3430588"/>
                <a:ext cx="207962" cy="12065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" name="Freeform 135">
                <a:extLst>
                  <a:ext uri="{FF2B5EF4-FFF2-40B4-BE49-F238E27FC236}">
                    <a16:creationId xmlns:a16="http://schemas.microsoft.com/office/drawing/2014/main" id="{2EDA0915-AC94-4CEB-9716-E34AAF9E3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6650" y="3276600"/>
                <a:ext cx="36512" cy="66675"/>
              </a:xfrm>
              <a:custGeom>
                <a:avLst/>
                <a:gdLst>
                  <a:gd name="T0" fmla="*/ 36512 w 24"/>
                  <a:gd name="T1" fmla="*/ 66675 h 44"/>
                  <a:gd name="T2" fmla="*/ 0 w 24"/>
                  <a:gd name="T3" fmla="*/ 46976 h 44"/>
                  <a:gd name="T4" fmla="*/ 0 w 24"/>
                  <a:gd name="T5" fmla="*/ 39399 h 44"/>
                  <a:gd name="T6" fmla="*/ 13692 w 24"/>
                  <a:gd name="T7" fmla="*/ 33338 h 44"/>
                  <a:gd name="T8" fmla="*/ 19777 w 24"/>
                  <a:gd name="T9" fmla="*/ 28791 h 44"/>
                  <a:gd name="T10" fmla="*/ 22820 w 24"/>
                  <a:gd name="T11" fmla="*/ 27276 h 44"/>
                  <a:gd name="T12" fmla="*/ 24341 w 24"/>
                  <a:gd name="T13" fmla="*/ 22730 h 44"/>
                  <a:gd name="T14" fmla="*/ 22820 w 24"/>
                  <a:gd name="T15" fmla="*/ 18184 h 44"/>
                  <a:gd name="T16" fmla="*/ 18256 w 24"/>
                  <a:gd name="T17" fmla="*/ 13638 h 44"/>
                  <a:gd name="T18" fmla="*/ 12171 w 24"/>
                  <a:gd name="T19" fmla="*/ 12123 h 44"/>
                  <a:gd name="T20" fmla="*/ 6085 w 24"/>
                  <a:gd name="T21" fmla="*/ 12123 h 44"/>
                  <a:gd name="T22" fmla="*/ 0 w 24"/>
                  <a:gd name="T23" fmla="*/ 1515 h 44"/>
                  <a:gd name="T24" fmla="*/ 6085 w 24"/>
                  <a:gd name="T25" fmla="*/ 1515 h 44"/>
                  <a:gd name="T26" fmla="*/ 12171 w 24"/>
                  <a:gd name="T27" fmla="*/ 1515 h 44"/>
                  <a:gd name="T28" fmla="*/ 18256 w 24"/>
                  <a:gd name="T29" fmla="*/ 4546 h 44"/>
                  <a:gd name="T30" fmla="*/ 27384 w 24"/>
                  <a:gd name="T31" fmla="*/ 12123 h 44"/>
                  <a:gd name="T32" fmla="*/ 31948 w 24"/>
                  <a:gd name="T33" fmla="*/ 19699 h 44"/>
                  <a:gd name="T34" fmla="*/ 34991 w 24"/>
                  <a:gd name="T35" fmla="*/ 28791 h 44"/>
                  <a:gd name="T36" fmla="*/ 33469 w 24"/>
                  <a:gd name="T37" fmla="*/ 33338 h 44"/>
                  <a:gd name="T38" fmla="*/ 28905 w 24"/>
                  <a:gd name="T39" fmla="*/ 37884 h 44"/>
                  <a:gd name="T40" fmla="*/ 19777 w 24"/>
                  <a:gd name="T41" fmla="*/ 42430 h 44"/>
                  <a:gd name="T42" fmla="*/ 13692 w 24"/>
                  <a:gd name="T43" fmla="*/ 43945 h 44"/>
                  <a:gd name="T44" fmla="*/ 13692 w 24"/>
                  <a:gd name="T45" fmla="*/ 45460 h 44"/>
                  <a:gd name="T46" fmla="*/ 36512 w 24"/>
                  <a:gd name="T47" fmla="*/ 57583 h 44"/>
                  <a:gd name="T48" fmla="*/ 36512 w 24"/>
                  <a:gd name="T49" fmla="*/ 66675 h 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4" h="44">
                    <a:moveTo>
                      <a:pt x="24" y="44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1" y="21"/>
                      <a:pt x="13" y="20"/>
                      <a:pt x="13" y="19"/>
                    </a:cubicBezTo>
                    <a:cubicBezTo>
                      <a:pt x="14" y="19"/>
                      <a:pt x="15" y="18"/>
                      <a:pt x="15" y="18"/>
                    </a:cubicBezTo>
                    <a:cubicBezTo>
                      <a:pt x="15" y="17"/>
                      <a:pt x="16" y="16"/>
                      <a:pt x="16" y="15"/>
                    </a:cubicBezTo>
                    <a:cubicBezTo>
                      <a:pt x="16" y="14"/>
                      <a:pt x="15" y="13"/>
                      <a:pt x="15" y="12"/>
                    </a:cubicBezTo>
                    <a:cubicBezTo>
                      <a:pt x="14" y="11"/>
                      <a:pt x="13" y="10"/>
                      <a:pt x="12" y="9"/>
                    </a:cubicBezTo>
                    <a:cubicBezTo>
                      <a:pt x="10" y="8"/>
                      <a:pt x="9" y="8"/>
                      <a:pt x="8" y="8"/>
                    </a:cubicBezTo>
                    <a:cubicBezTo>
                      <a:pt x="7" y="8"/>
                      <a:pt x="5" y="8"/>
                      <a:pt x="4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5" y="1"/>
                      <a:pt x="6" y="1"/>
                      <a:pt x="8" y="1"/>
                    </a:cubicBezTo>
                    <a:cubicBezTo>
                      <a:pt x="9" y="2"/>
                      <a:pt x="10" y="2"/>
                      <a:pt x="12" y="3"/>
                    </a:cubicBezTo>
                    <a:cubicBezTo>
                      <a:pt x="14" y="4"/>
                      <a:pt x="16" y="6"/>
                      <a:pt x="18" y="8"/>
                    </a:cubicBezTo>
                    <a:cubicBezTo>
                      <a:pt x="19" y="9"/>
                      <a:pt x="20" y="11"/>
                      <a:pt x="21" y="13"/>
                    </a:cubicBezTo>
                    <a:cubicBezTo>
                      <a:pt x="22" y="15"/>
                      <a:pt x="23" y="17"/>
                      <a:pt x="23" y="19"/>
                    </a:cubicBezTo>
                    <a:cubicBezTo>
                      <a:pt x="23" y="20"/>
                      <a:pt x="22" y="21"/>
                      <a:pt x="22" y="22"/>
                    </a:cubicBezTo>
                    <a:cubicBezTo>
                      <a:pt x="21" y="23"/>
                      <a:pt x="20" y="24"/>
                      <a:pt x="19" y="25"/>
                    </a:cubicBezTo>
                    <a:cubicBezTo>
                      <a:pt x="18" y="26"/>
                      <a:pt x="16" y="27"/>
                      <a:pt x="13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24" y="38"/>
                      <a:pt x="24" y="38"/>
                      <a:pt x="24" y="38"/>
                    </a:cubicBezTo>
                    <a:lnTo>
                      <a:pt x="24" y="44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" name="Freeform 136">
                <a:extLst>
                  <a:ext uri="{FF2B5EF4-FFF2-40B4-BE49-F238E27FC236}">
                    <a16:creationId xmlns:a16="http://schemas.microsoft.com/office/drawing/2014/main" id="{DB04593B-623A-4E89-8977-884537CF8E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87925" y="3302000"/>
                <a:ext cx="34925" cy="60325"/>
              </a:xfrm>
              <a:custGeom>
                <a:avLst/>
                <a:gdLst>
                  <a:gd name="T0" fmla="*/ 34925 w 23"/>
                  <a:gd name="T1" fmla="*/ 40719 h 40"/>
                  <a:gd name="T2" fmla="*/ 30370 w 23"/>
                  <a:gd name="T3" fmla="*/ 57309 h 40"/>
                  <a:gd name="T4" fmla="*/ 18222 w 23"/>
                  <a:gd name="T5" fmla="*/ 55801 h 40"/>
                  <a:gd name="T6" fmla="*/ 4555 w 23"/>
                  <a:gd name="T7" fmla="*/ 42228 h 40"/>
                  <a:gd name="T8" fmla="*/ 0 w 23"/>
                  <a:gd name="T9" fmla="*/ 19606 h 40"/>
                  <a:gd name="T10" fmla="*/ 4555 w 23"/>
                  <a:gd name="T11" fmla="*/ 3016 h 40"/>
                  <a:gd name="T12" fmla="*/ 18222 w 23"/>
                  <a:gd name="T13" fmla="*/ 4524 h 40"/>
                  <a:gd name="T14" fmla="*/ 30370 w 23"/>
                  <a:gd name="T15" fmla="*/ 18098 h 40"/>
                  <a:gd name="T16" fmla="*/ 34925 w 23"/>
                  <a:gd name="T17" fmla="*/ 40719 h 40"/>
                  <a:gd name="T18" fmla="*/ 10629 w 23"/>
                  <a:gd name="T19" fmla="*/ 25638 h 40"/>
                  <a:gd name="T20" fmla="*/ 12148 w 23"/>
                  <a:gd name="T21" fmla="*/ 40719 h 40"/>
                  <a:gd name="T22" fmla="*/ 18222 w 23"/>
                  <a:gd name="T23" fmla="*/ 46752 h 40"/>
                  <a:gd name="T24" fmla="*/ 22777 w 23"/>
                  <a:gd name="T25" fmla="*/ 46752 h 40"/>
                  <a:gd name="T26" fmla="*/ 24296 w 23"/>
                  <a:gd name="T27" fmla="*/ 34687 h 40"/>
                  <a:gd name="T28" fmla="*/ 22777 w 23"/>
                  <a:gd name="T29" fmla="*/ 19606 h 40"/>
                  <a:gd name="T30" fmla="*/ 18222 w 23"/>
                  <a:gd name="T31" fmla="*/ 12065 h 40"/>
                  <a:gd name="T32" fmla="*/ 12148 w 23"/>
                  <a:gd name="T33" fmla="*/ 13573 h 40"/>
                  <a:gd name="T34" fmla="*/ 10629 w 23"/>
                  <a:gd name="T35" fmla="*/ 25638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" h="40">
                    <a:moveTo>
                      <a:pt x="23" y="27"/>
                    </a:moveTo>
                    <a:cubicBezTo>
                      <a:pt x="23" y="33"/>
                      <a:pt x="22" y="36"/>
                      <a:pt x="20" y="38"/>
                    </a:cubicBezTo>
                    <a:cubicBezTo>
                      <a:pt x="19" y="40"/>
                      <a:pt x="16" y="39"/>
                      <a:pt x="12" y="37"/>
                    </a:cubicBezTo>
                    <a:cubicBezTo>
                      <a:pt x="8" y="35"/>
                      <a:pt x="5" y="32"/>
                      <a:pt x="3" y="28"/>
                    </a:cubicBezTo>
                    <a:cubicBezTo>
                      <a:pt x="1" y="24"/>
                      <a:pt x="0" y="19"/>
                      <a:pt x="0" y="13"/>
                    </a:cubicBezTo>
                    <a:cubicBezTo>
                      <a:pt x="0" y="7"/>
                      <a:pt x="1" y="3"/>
                      <a:pt x="3" y="2"/>
                    </a:cubicBezTo>
                    <a:cubicBezTo>
                      <a:pt x="5" y="0"/>
                      <a:pt x="8" y="0"/>
                      <a:pt x="12" y="3"/>
                    </a:cubicBezTo>
                    <a:cubicBezTo>
                      <a:pt x="15" y="5"/>
                      <a:pt x="18" y="8"/>
                      <a:pt x="20" y="12"/>
                    </a:cubicBezTo>
                    <a:cubicBezTo>
                      <a:pt x="22" y="16"/>
                      <a:pt x="23" y="21"/>
                      <a:pt x="23" y="27"/>
                    </a:cubicBezTo>
                    <a:close/>
                    <a:moveTo>
                      <a:pt x="7" y="17"/>
                    </a:moveTo>
                    <a:cubicBezTo>
                      <a:pt x="7" y="21"/>
                      <a:pt x="7" y="24"/>
                      <a:pt x="8" y="27"/>
                    </a:cubicBezTo>
                    <a:cubicBezTo>
                      <a:pt x="9" y="29"/>
                      <a:pt x="10" y="30"/>
                      <a:pt x="12" y="31"/>
                    </a:cubicBezTo>
                    <a:cubicBezTo>
                      <a:pt x="13" y="32"/>
                      <a:pt x="14" y="32"/>
                      <a:pt x="15" y="31"/>
                    </a:cubicBezTo>
                    <a:cubicBezTo>
                      <a:pt x="16" y="29"/>
                      <a:pt x="16" y="27"/>
                      <a:pt x="16" y="23"/>
                    </a:cubicBezTo>
                    <a:cubicBezTo>
                      <a:pt x="16" y="18"/>
                      <a:pt x="16" y="15"/>
                      <a:pt x="15" y="13"/>
                    </a:cubicBezTo>
                    <a:cubicBezTo>
                      <a:pt x="14" y="11"/>
                      <a:pt x="13" y="9"/>
                      <a:pt x="12" y="8"/>
                    </a:cubicBezTo>
                    <a:cubicBezTo>
                      <a:pt x="10" y="7"/>
                      <a:pt x="9" y="8"/>
                      <a:pt x="8" y="9"/>
                    </a:cubicBezTo>
                    <a:cubicBezTo>
                      <a:pt x="7" y="10"/>
                      <a:pt x="7" y="13"/>
                      <a:pt x="7" y="17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" name="Freeform 137">
                <a:extLst>
                  <a:ext uri="{FF2B5EF4-FFF2-40B4-BE49-F238E27FC236}">
                    <a16:creationId xmlns:a16="http://schemas.microsoft.com/office/drawing/2014/main" id="{C6B1141E-5C6C-4B14-B1F2-1C0FEA6059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29200" y="3324225"/>
                <a:ext cx="34925" cy="60325"/>
              </a:xfrm>
              <a:custGeom>
                <a:avLst/>
                <a:gdLst>
                  <a:gd name="T0" fmla="*/ 34925 w 23"/>
                  <a:gd name="T1" fmla="*/ 40719 h 40"/>
                  <a:gd name="T2" fmla="*/ 30370 w 23"/>
                  <a:gd name="T3" fmla="*/ 58817 h 40"/>
                  <a:gd name="T4" fmla="*/ 16703 w 23"/>
                  <a:gd name="T5" fmla="*/ 57309 h 40"/>
                  <a:gd name="T6" fmla="*/ 4555 w 23"/>
                  <a:gd name="T7" fmla="*/ 42228 h 40"/>
                  <a:gd name="T8" fmla="*/ 0 w 23"/>
                  <a:gd name="T9" fmla="*/ 21114 h 40"/>
                  <a:gd name="T10" fmla="*/ 4555 w 23"/>
                  <a:gd name="T11" fmla="*/ 3016 h 40"/>
                  <a:gd name="T12" fmla="*/ 16703 w 23"/>
                  <a:gd name="T13" fmla="*/ 4524 h 40"/>
                  <a:gd name="T14" fmla="*/ 30370 w 23"/>
                  <a:gd name="T15" fmla="*/ 19606 h 40"/>
                  <a:gd name="T16" fmla="*/ 34925 w 23"/>
                  <a:gd name="T17" fmla="*/ 40719 h 40"/>
                  <a:gd name="T18" fmla="*/ 10629 w 23"/>
                  <a:gd name="T19" fmla="*/ 27146 h 40"/>
                  <a:gd name="T20" fmla="*/ 12148 w 23"/>
                  <a:gd name="T21" fmla="*/ 40719 h 40"/>
                  <a:gd name="T22" fmla="*/ 16703 w 23"/>
                  <a:gd name="T23" fmla="*/ 48260 h 40"/>
                  <a:gd name="T24" fmla="*/ 22777 w 23"/>
                  <a:gd name="T25" fmla="*/ 46752 h 40"/>
                  <a:gd name="T26" fmla="*/ 24296 w 23"/>
                  <a:gd name="T27" fmla="*/ 34687 h 40"/>
                  <a:gd name="T28" fmla="*/ 22777 w 23"/>
                  <a:gd name="T29" fmla="*/ 21114 h 40"/>
                  <a:gd name="T30" fmla="*/ 16703 w 23"/>
                  <a:gd name="T31" fmla="*/ 13573 h 40"/>
                  <a:gd name="T32" fmla="*/ 12148 w 23"/>
                  <a:gd name="T33" fmla="*/ 13573 h 40"/>
                  <a:gd name="T34" fmla="*/ 10629 w 23"/>
                  <a:gd name="T35" fmla="*/ 27146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" h="40">
                    <a:moveTo>
                      <a:pt x="23" y="27"/>
                    </a:moveTo>
                    <a:cubicBezTo>
                      <a:pt x="23" y="33"/>
                      <a:pt x="22" y="37"/>
                      <a:pt x="20" y="39"/>
                    </a:cubicBezTo>
                    <a:cubicBezTo>
                      <a:pt x="18" y="40"/>
                      <a:pt x="15" y="40"/>
                      <a:pt x="11" y="38"/>
                    </a:cubicBezTo>
                    <a:cubicBezTo>
                      <a:pt x="8" y="35"/>
                      <a:pt x="5" y="32"/>
                      <a:pt x="3" y="28"/>
                    </a:cubicBezTo>
                    <a:cubicBezTo>
                      <a:pt x="1" y="24"/>
                      <a:pt x="0" y="19"/>
                      <a:pt x="0" y="14"/>
                    </a:cubicBezTo>
                    <a:cubicBezTo>
                      <a:pt x="0" y="8"/>
                      <a:pt x="1" y="4"/>
                      <a:pt x="3" y="2"/>
                    </a:cubicBezTo>
                    <a:cubicBezTo>
                      <a:pt x="5" y="0"/>
                      <a:pt x="7" y="1"/>
                      <a:pt x="11" y="3"/>
                    </a:cubicBezTo>
                    <a:cubicBezTo>
                      <a:pt x="15" y="5"/>
                      <a:pt x="18" y="8"/>
                      <a:pt x="20" y="13"/>
                    </a:cubicBezTo>
                    <a:cubicBezTo>
                      <a:pt x="22" y="17"/>
                      <a:pt x="23" y="22"/>
                      <a:pt x="23" y="27"/>
                    </a:cubicBezTo>
                    <a:close/>
                    <a:moveTo>
                      <a:pt x="7" y="18"/>
                    </a:moveTo>
                    <a:cubicBezTo>
                      <a:pt x="7" y="22"/>
                      <a:pt x="7" y="25"/>
                      <a:pt x="8" y="27"/>
                    </a:cubicBezTo>
                    <a:cubicBezTo>
                      <a:pt x="9" y="29"/>
                      <a:pt x="10" y="31"/>
                      <a:pt x="11" y="32"/>
                    </a:cubicBezTo>
                    <a:cubicBezTo>
                      <a:pt x="13" y="33"/>
                      <a:pt x="14" y="33"/>
                      <a:pt x="15" y="31"/>
                    </a:cubicBezTo>
                    <a:cubicBezTo>
                      <a:pt x="16" y="30"/>
                      <a:pt x="16" y="27"/>
                      <a:pt x="16" y="23"/>
                    </a:cubicBezTo>
                    <a:cubicBezTo>
                      <a:pt x="16" y="19"/>
                      <a:pt x="16" y="16"/>
                      <a:pt x="15" y="14"/>
                    </a:cubicBezTo>
                    <a:cubicBezTo>
                      <a:pt x="14" y="11"/>
                      <a:pt x="13" y="10"/>
                      <a:pt x="11" y="9"/>
                    </a:cubicBezTo>
                    <a:cubicBezTo>
                      <a:pt x="10" y="8"/>
                      <a:pt x="9" y="8"/>
                      <a:pt x="8" y="9"/>
                    </a:cubicBezTo>
                    <a:cubicBezTo>
                      <a:pt x="7" y="11"/>
                      <a:pt x="7" y="14"/>
                      <a:pt x="7" y="18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" name="Freeform 138">
                <a:extLst>
                  <a:ext uri="{FF2B5EF4-FFF2-40B4-BE49-F238E27FC236}">
                    <a16:creationId xmlns:a16="http://schemas.microsoft.com/office/drawing/2014/main" id="{4083B196-4D2C-44D0-8861-0C1995E983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68888" y="3351213"/>
                <a:ext cx="34925" cy="57150"/>
              </a:xfrm>
              <a:custGeom>
                <a:avLst/>
                <a:gdLst>
                  <a:gd name="T0" fmla="*/ 0 w 23"/>
                  <a:gd name="T1" fmla="*/ 21055 h 38"/>
                  <a:gd name="T2" fmla="*/ 6074 w 23"/>
                  <a:gd name="T3" fmla="*/ 1504 h 38"/>
                  <a:gd name="T4" fmla="*/ 24296 w 23"/>
                  <a:gd name="T5" fmla="*/ 6016 h 38"/>
                  <a:gd name="T6" fmla="*/ 31888 w 23"/>
                  <a:gd name="T7" fmla="*/ 10528 h 38"/>
                  <a:gd name="T8" fmla="*/ 31888 w 23"/>
                  <a:gd name="T9" fmla="*/ 18047 h 38"/>
                  <a:gd name="T10" fmla="*/ 25814 w 23"/>
                  <a:gd name="T11" fmla="*/ 13536 h 38"/>
                  <a:gd name="T12" fmla="*/ 16703 w 23"/>
                  <a:gd name="T13" fmla="*/ 10528 h 38"/>
                  <a:gd name="T14" fmla="*/ 10629 w 23"/>
                  <a:gd name="T15" fmla="*/ 12032 h 38"/>
                  <a:gd name="T16" fmla="*/ 9111 w 23"/>
                  <a:gd name="T17" fmla="*/ 21055 h 38"/>
                  <a:gd name="T18" fmla="*/ 9111 w 23"/>
                  <a:gd name="T19" fmla="*/ 21055 h 38"/>
                  <a:gd name="T20" fmla="*/ 21259 w 23"/>
                  <a:gd name="T21" fmla="*/ 21055 h 38"/>
                  <a:gd name="T22" fmla="*/ 31888 w 23"/>
                  <a:gd name="T23" fmla="*/ 31583 h 38"/>
                  <a:gd name="T24" fmla="*/ 34925 w 23"/>
                  <a:gd name="T25" fmla="*/ 45118 h 38"/>
                  <a:gd name="T26" fmla="*/ 30370 w 23"/>
                  <a:gd name="T27" fmla="*/ 55646 h 38"/>
                  <a:gd name="T28" fmla="*/ 18222 w 23"/>
                  <a:gd name="T29" fmla="*/ 52638 h 38"/>
                  <a:gd name="T30" fmla="*/ 7592 w 23"/>
                  <a:gd name="T31" fmla="*/ 45118 h 38"/>
                  <a:gd name="T32" fmla="*/ 1518 w 23"/>
                  <a:gd name="T33" fmla="*/ 34591 h 38"/>
                  <a:gd name="T34" fmla="*/ 0 w 23"/>
                  <a:gd name="T35" fmla="*/ 21055 h 38"/>
                  <a:gd name="T36" fmla="*/ 18222 w 23"/>
                  <a:gd name="T37" fmla="*/ 45118 h 38"/>
                  <a:gd name="T38" fmla="*/ 22777 w 23"/>
                  <a:gd name="T39" fmla="*/ 45118 h 38"/>
                  <a:gd name="T40" fmla="*/ 24296 w 23"/>
                  <a:gd name="T41" fmla="*/ 40607 h 38"/>
                  <a:gd name="T42" fmla="*/ 22777 w 23"/>
                  <a:gd name="T43" fmla="*/ 33087 h 38"/>
                  <a:gd name="T44" fmla="*/ 18222 w 23"/>
                  <a:gd name="T45" fmla="*/ 28575 h 38"/>
                  <a:gd name="T46" fmla="*/ 12148 w 23"/>
                  <a:gd name="T47" fmla="*/ 27071 h 38"/>
                  <a:gd name="T48" fmla="*/ 10629 w 23"/>
                  <a:gd name="T49" fmla="*/ 30079 h 38"/>
                  <a:gd name="T50" fmla="*/ 12148 w 23"/>
                  <a:gd name="T51" fmla="*/ 39103 h 38"/>
                  <a:gd name="T52" fmla="*/ 18222 w 23"/>
                  <a:gd name="T53" fmla="*/ 45118 h 3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3" h="38">
                    <a:moveTo>
                      <a:pt x="0" y="14"/>
                    </a:moveTo>
                    <a:cubicBezTo>
                      <a:pt x="0" y="7"/>
                      <a:pt x="1" y="3"/>
                      <a:pt x="4" y="1"/>
                    </a:cubicBezTo>
                    <a:cubicBezTo>
                      <a:pt x="7" y="0"/>
                      <a:pt x="11" y="0"/>
                      <a:pt x="16" y="4"/>
                    </a:cubicBezTo>
                    <a:cubicBezTo>
                      <a:pt x="18" y="5"/>
                      <a:pt x="20" y="6"/>
                      <a:pt x="21" y="7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18" y="10"/>
                      <a:pt x="17" y="9"/>
                    </a:cubicBezTo>
                    <a:cubicBezTo>
                      <a:pt x="14" y="8"/>
                      <a:pt x="12" y="7"/>
                      <a:pt x="11" y="7"/>
                    </a:cubicBezTo>
                    <a:cubicBezTo>
                      <a:pt x="9" y="7"/>
                      <a:pt x="8" y="7"/>
                      <a:pt x="7" y="8"/>
                    </a:cubicBezTo>
                    <a:cubicBezTo>
                      <a:pt x="7" y="9"/>
                      <a:pt x="6" y="11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2"/>
                      <a:pt x="10" y="12"/>
                      <a:pt x="14" y="14"/>
                    </a:cubicBezTo>
                    <a:cubicBezTo>
                      <a:pt x="17" y="16"/>
                      <a:pt x="19" y="18"/>
                      <a:pt x="21" y="21"/>
                    </a:cubicBezTo>
                    <a:cubicBezTo>
                      <a:pt x="22" y="24"/>
                      <a:pt x="23" y="27"/>
                      <a:pt x="23" y="30"/>
                    </a:cubicBezTo>
                    <a:cubicBezTo>
                      <a:pt x="23" y="34"/>
                      <a:pt x="22" y="36"/>
                      <a:pt x="20" y="37"/>
                    </a:cubicBezTo>
                    <a:cubicBezTo>
                      <a:pt x="18" y="38"/>
                      <a:pt x="15" y="38"/>
                      <a:pt x="12" y="35"/>
                    </a:cubicBezTo>
                    <a:cubicBezTo>
                      <a:pt x="9" y="34"/>
                      <a:pt x="7" y="32"/>
                      <a:pt x="5" y="30"/>
                    </a:cubicBezTo>
                    <a:cubicBezTo>
                      <a:pt x="3" y="28"/>
                      <a:pt x="2" y="25"/>
                      <a:pt x="1" y="23"/>
                    </a:cubicBezTo>
                    <a:cubicBezTo>
                      <a:pt x="0" y="20"/>
                      <a:pt x="0" y="17"/>
                      <a:pt x="0" y="14"/>
                    </a:cubicBezTo>
                    <a:close/>
                    <a:moveTo>
                      <a:pt x="12" y="30"/>
                    </a:moveTo>
                    <a:cubicBezTo>
                      <a:pt x="13" y="31"/>
                      <a:pt x="14" y="31"/>
                      <a:pt x="15" y="30"/>
                    </a:cubicBezTo>
                    <a:cubicBezTo>
                      <a:pt x="16" y="30"/>
                      <a:pt x="16" y="28"/>
                      <a:pt x="16" y="27"/>
                    </a:cubicBezTo>
                    <a:cubicBezTo>
                      <a:pt x="16" y="25"/>
                      <a:pt x="16" y="23"/>
                      <a:pt x="15" y="22"/>
                    </a:cubicBezTo>
                    <a:cubicBezTo>
                      <a:pt x="15" y="21"/>
                      <a:pt x="13" y="20"/>
                      <a:pt x="12" y="19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7" y="18"/>
                      <a:pt x="7" y="19"/>
                      <a:pt x="7" y="20"/>
                    </a:cubicBezTo>
                    <a:cubicBezTo>
                      <a:pt x="7" y="22"/>
                      <a:pt x="7" y="24"/>
                      <a:pt x="8" y="26"/>
                    </a:cubicBezTo>
                    <a:cubicBezTo>
                      <a:pt x="9" y="28"/>
                      <a:pt x="10" y="29"/>
                      <a:pt x="12" y="30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" name="Freeform 139">
                <a:extLst>
                  <a:ext uri="{FF2B5EF4-FFF2-40B4-BE49-F238E27FC236}">
                    <a16:creationId xmlns:a16="http://schemas.microsoft.com/office/drawing/2014/main" id="{7B225AEC-B6F8-4BD0-BFD0-675CC6BE1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8438" y="3200400"/>
                <a:ext cx="36512" cy="66675"/>
              </a:xfrm>
              <a:custGeom>
                <a:avLst/>
                <a:gdLst>
                  <a:gd name="T0" fmla="*/ 36512 w 24"/>
                  <a:gd name="T1" fmla="*/ 66675 h 44"/>
                  <a:gd name="T2" fmla="*/ 1521 w 24"/>
                  <a:gd name="T3" fmla="*/ 45460 h 44"/>
                  <a:gd name="T4" fmla="*/ 1521 w 24"/>
                  <a:gd name="T5" fmla="*/ 37884 h 44"/>
                  <a:gd name="T6" fmla="*/ 13692 w 24"/>
                  <a:gd name="T7" fmla="*/ 31822 h 44"/>
                  <a:gd name="T8" fmla="*/ 21299 w 24"/>
                  <a:gd name="T9" fmla="*/ 28791 h 44"/>
                  <a:gd name="T10" fmla="*/ 24341 w 24"/>
                  <a:gd name="T11" fmla="*/ 25761 h 44"/>
                  <a:gd name="T12" fmla="*/ 24341 w 24"/>
                  <a:gd name="T13" fmla="*/ 22730 h 44"/>
                  <a:gd name="T14" fmla="*/ 22820 w 24"/>
                  <a:gd name="T15" fmla="*/ 16669 h 44"/>
                  <a:gd name="T16" fmla="*/ 18256 w 24"/>
                  <a:gd name="T17" fmla="*/ 12123 h 44"/>
                  <a:gd name="T18" fmla="*/ 12171 w 24"/>
                  <a:gd name="T19" fmla="*/ 10607 h 44"/>
                  <a:gd name="T20" fmla="*/ 6085 w 24"/>
                  <a:gd name="T21" fmla="*/ 10607 h 44"/>
                  <a:gd name="T22" fmla="*/ 0 w 24"/>
                  <a:gd name="T23" fmla="*/ 1515 h 44"/>
                  <a:gd name="T24" fmla="*/ 7607 w 24"/>
                  <a:gd name="T25" fmla="*/ 0 h 44"/>
                  <a:gd name="T26" fmla="*/ 12171 w 24"/>
                  <a:gd name="T27" fmla="*/ 1515 h 44"/>
                  <a:gd name="T28" fmla="*/ 18256 w 24"/>
                  <a:gd name="T29" fmla="*/ 4546 h 44"/>
                  <a:gd name="T30" fmla="*/ 27384 w 24"/>
                  <a:gd name="T31" fmla="*/ 10607 h 44"/>
                  <a:gd name="T32" fmla="*/ 33469 w 24"/>
                  <a:gd name="T33" fmla="*/ 18184 h 44"/>
                  <a:gd name="T34" fmla="*/ 34991 w 24"/>
                  <a:gd name="T35" fmla="*/ 27276 h 44"/>
                  <a:gd name="T36" fmla="*/ 33469 w 24"/>
                  <a:gd name="T37" fmla="*/ 33338 h 44"/>
                  <a:gd name="T38" fmla="*/ 30427 w 24"/>
                  <a:gd name="T39" fmla="*/ 37884 h 44"/>
                  <a:gd name="T40" fmla="*/ 21299 w 24"/>
                  <a:gd name="T41" fmla="*/ 40914 h 44"/>
                  <a:gd name="T42" fmla="*/ 13692 w 24"/>
                  <a:gd name="T43" fmla="*/ 43945 h 44"/>
                  <a:gd name="T44" fmla="*/ 13692 w 24"/>
                  <a:gd name="T45" fmla="*/ 43945 h 44"/>
                  <a:gd name="T46" fmla="*/ 36512 w 24"/>
                  <a:gd name="T47" fmla="*/ 57583 h 44"/>
                  <a:gd name="T48" fmla="*/ 36512 w 24"/>
                  <a:gd name="T49" fmla="*/ 66675 h 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4" h="44">
                    <a:moveTo>
                      <a:pt x="24" y="44"/>
                    </a:moveTo>
                    <a:cubicBezTo>
                      <a:pt x="1" y="30"/>
                      <a:pt x="1" y="30"/>
                      <a:pt x="1" y="30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1" y="20"/>
                      <a:pt x="13" y="19"/>
                      <a:pt x="14" y="19"/>
                    </a:cubicBezTo>
                    <a:cubicBezTo>
                      <a:pt x="15" y="18"/>
                      <a:pt x="15" y="18"/>
                      <a:pt x="16" y="17"/>
                    </a:cubicBezTo>
                    <a:cubicBezTo>
                      <a:pt x="16" y="16"/>
                      <a:pt x="16" y="16"/>
                      <a:pt x="16" y="15"/>
                    </a:cubicBezTo>
                    <a:cubicBezTo>
                      <a:pt x="16" y="13"/>
                      <a:pt x="16" y="12"/>
                      <a:pt x="15" y="11"/>
                    </a:cubicBezTo>
                    <a:cubicBezTo>
                      <a:pt x="14" y="10"/>
                      <a:pt x="13" y="9"/>
                      <a:pt x="12" y="8"/>
                    </a:cubicBezTo>
                    <a:cubicBezTo>
                      <a:pt x="11" y="8"/>
                      <a:pt x="9" y="7"/>
                      <a:pt x="8" y="7"/>
                    </a:cubicBezTo>
                    <a:cubicBezTo>
                      <a:pt x="7" y="7"/>
                      <a:pt x="6" y="7"/>
                      <a:pt x="4" y="7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6" y="0"/>
                      <a:pt x="7" y="0"/>
                      <a:pt x="8" y="1"/>
                    </a:cubicBezTo>
                    <a:cubicBezTo>
                      <a:pt x="9" y="1"/>
                      <a:pt x="11" y="2"/>
                      <a:pt x="12" y="3"/>
                    </a:cubicBezTo>
                    <a:cubicBezTo>
                      <a:pt x="15" y="4"/>
                      <a:pt x="16" y="5"/>
                      <a:pt x="18" y="7"/>
                    </a:cubicBezTo>
                    <a:cubicBezTo>
                      <a:pt x="20" y="9"/>
                      <a:pt x="21" y="11"/>
                      <a:pt x="22" y="12"/>
                    </a:cubicBezTo>
                    <a:cubicBezTo>
                      <a:pt x="23" y="14"/>
                      <a:pt x="23" y="16"/>
                      <a:pt x="23" y="18"/>
                    </a:cubicBezTo>
                    <a:cubicBezTo>
                      <a:pt x="23" y="20"/>
                      <a:pt x="23" y="21"/>
                      <a:pt x="22" y="22"/>
                    </a:cubicBezTo>
                    <a:cubicBezTo>
                      <a:pt x="22" y="23"/>
                      <a:pt x="21" y="24"/>
                      <a:pt x="20" y="25"/>
                    </a:cubicBezTo>
                    <a:cubicBezTo>
                      <a:pt x="19" y="25"/>
                      <a:pt x="17" y="26"/>
                      <a:pt x="14" y="27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24" y="38"/>
                      <a:pt x="24" y="38"/>
                      <a:pt x="24" y="38"/>
                    </a:cubicBezTo>
                    <a:lnTo>
                      <a:pt x="24" y="44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" name="Freeform 140">
                <a:extLst>
                  <a:ext uri="{FF2B5EF4-FFF2-40B4-BE49-F238E27FC236}">
                    <a16:creationId xmlns:a16="http://schemas.microsoft.com/office/drawing/2014/main" id="{63C54A3D-FEF3-47FD-982A-A0E394FC20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9713" y="3222625"/>
                <a:ext cx="36512" cy="60325"/>
              </a:xfrm>
              <a:custGeom>
                <a:avLst/>
                <a:gdLst>
                  <a:gd name="T0" fmla="*/ 36512 w 24"/>
                  <a:gd name="T1" fmla="*/ 40719 h 40"/>
                  <a:gd name="T2" fmla="*/ 31948 w 24"/>
                  <a:gd name="T3" fmla="*/ 58817 h 40"/>
                  <a:gd name="T4" fmla="*/ 18256 w 24"/>
                  <a:gd name="T5" fmla="*/ 57309 h 40"/>
                  <a:gd name="T6" fmla="*/ 4564 w 24"/>
                  <a:gd name="T7" fmla="*/ 42228 h 40"/>
                  <a:gd name="T8" fmla="*/ 0 w 24"/>
                  <a:gd name="T9" fmla="*/ 21114 h 40"/>
                  <a:gd name="T10" fmla="*/ 4564 w 24"/>
                  <a:gd name="T11" fmla="*/ 3016 h 40"/>
                  <a:gd name="T12" fmla="*/ 18256 w 24"/>
                  <a:gd name="T13" fmla="*/ 4524 h 40"/>
                  <a:gd name="T14" fmla="*/ 31948 w 24"/>
                  <a:gd name="T15" fmla="*/ 19606 h 40"/>
                  <a:gd name="T16" fmla="*/ 36512 w 24"/>
                  <a:gd name="T17" fmla="*/ 40719 h 40"/>
                  <a:gd name="T18" fmla="*/ 10649 w 24"/>
                  <a:gd name="T19" fmla="*/ 27146 h 40"/>
                  <a:gd name="T20" fmla="*/ 12171 w 24"/>
                  <a:gd name="T21" fmla="*/ 40719 h 40"/>
                  <a:gd name="T22" fmla="*/ 18256 w 24"/>
                  <a:gd name="T23" fmla="*/ 48260 h 40"/>
                  <a:gd name="T24" fmla="*/ 24341 w 24"/>
                  <a:gd name="T25" fmla="*/ 46752 h 40"/>
                  <a:gd name="T26" fmla="*/ 25863 w 24"/>
                  <a:gd name="T27" fmla="*/ 34687 h 40"/>
                  <a:gd name="T28" fmla="*/ 24341 w 24"/>
                  <a:gd name="T29" fmla="*/ 21114 h 40"/>
                  <a:gd name="T30" fmla="*/ 18256 w 24"/>
                  <a:gd name="T31" fmla="*/ 13573 h 40"/>
                  <a:gd name="T32" fmla="*/ 12171 w 24"/>
                  <a:gd name="T33" fmla="*/ 13573 h 40"/>
                  <a:gd name="T34" fmla="*/ 10649 w 24"/>
                  <a:gd name="T35" fmla="*/ 27146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" h="40">
                    <a:moveTo>
                      <a:pt x="24" y="27"/>
                    </a:moveTo>
                    <a:cubicBezTo>
                      <a:pt x="24" y="33"/>
                      <a:pt x="23" y="37"/>
                      <a:pt x="21" y="39"/>
                    </a:cubicBezTo>
                    <a:cubicBezTo>
                      <a:pt x="19" y="40"/>
                      <a:pt x="16" y="40"/>
                      <a:pt x="12" y="38"/>
                    </a:cubicBezTo>
                    <a:cubicBezTo>
                      <a:pt x="8" y="35"/>
                      <a:pt x="5" y="32"/>
                      <a:pt x="3" y="28"/>
                    </a:cubicBezTo>
                    <a:cubicBezTo>
                      <a:pt x="1" y="24"/>
                      <a:pt x="0" y="19"/>
                      <a:pt x="0" y="14"/>
                    </a:cubicBezTo>
                    <a:cubicBezTo>
                      <a:pt x="0" y="8"/>
                      <a:pt x="1" y="4"/>
                      <a:pt x="3" y="2"/>
                    </a:cubicBezTo>
                    <a:cubicBezTo>
                      <a:pt x="5" y="0"/>
                      <a:pt x="8" y="1"/>
                      <a:pt x="12" y="3"/>
                    </a:cubicBezTo>
                    <a:cubicBezTo>
                      <a:pt x="16" y="5"/>
                      <a:pt x="19" y="8"/>
                      <a:pt x="21" y="13"/>
                    </a:cubicBezTo>
                    <a:cubicBezTo>
                      <a:pt x="23" y="17"/>
                      <a:pt x="24" y="21"/>
                      <a:pt x="24" y="27"/>
                    </a:cubicBezTo>
                    <a:close/>
                    <a:moveTo>
                      <a:pt x="7" y="18"/>
                    </a:moveTo>
                    <a:cubicBezTo>
                      <a:pt x="7" y="22"/>
                      <a:pt x="8" y="25"/>
                      <a:pt x="8" y="27"/>
                    </a:cubicBezTo>
                    <a:cubicBezTo>
                      <a:pt x="9" y="29"/>
                      <a:pt x="10" y="31"/>
                      <a:pt x="12" y="32"/>
                    </a:cubicBezTo>
                    <a:cubicBezTo>
                      <a:pt x="14" y="33"/>
                      <a:pt x="15" y="33"/>
                      <a:pt x="16" y="31"/>
                    </a:cubicBezTo>
                    <a:cubicBezTo>
                      <a:pt x="16" y="30"/>
                      <a:pt x="17" y="27"/>
                      <a:pt x="17" y="23"/>
                    </a:cubicBezTo>
                    <a:cubicBezTo>
                      <a:pt x="17" y="19"/>
                      <a:pt x="16" y="16"/>
                      <a:pt x="16" y="14"/>
                    </a:cubicBezTo>
                    <a:cubicBezTo>
                      <a:pt x="15" y="11"/>
                      <a:pt x="14" y="10"/>
                      <a:pt x="12" y="9"/>
                    </a:cubicBezTo>
                    <a:cubicBezTo>
                      <a:pt x="10" y="8"/>
                      <a:pt x="9" y="8"/>
                      <a:pt x="8" y="9"/>
                    </a:cubicBezTo>
                    <a:cubicBezTo>
                      <a:pt x="8" y="11"/>
                      <a:pt x="7" y="14"/>
                      <a:pt x="7" y="18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2" name="Freeform 141">
                <a:extLst>
                  <a:ext uri="{FF2B5EF4-FFF2-40B4-BE49-F238E27FC236}">
                    <a16:creationId xmlns:a16="http://schemas.microsoft.com/office/drawing/2014/main" id="{3460A79F-9805-4A80-BBD2-6976DB8B17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59400" y="3246438"/>
                <a:ext cx="36512" cy="60325"/>
              </a:xfrm>
              <a:custGeom>
                <a:avLst/>
                <a:gdLst>
                  <a:gd name="T0" fmla="*/ 36512 w 24"/>
                  <a:gd name="T1" fmla="*/ 40719 h 40"/>
                  <a:gd name="T2" fmla="*/ 31948 w 24"/>
                  <a:gd name="T3" fmla="*/ 57309 h 40"/>
                  <a:gd name="T4" fmla="*/ 18256 w 24"/>
                  <a:gd name="T5" fmla="*/ 55801 h 40"/>
                  <a:gd name="T6" fmla="*/ 4564 w 24"/>
                  <a:gd name="T7" fmla="*/ 42228 h 40"/>
                  <a:gd name="T8" fmla="*/ 0 w 24"/>
                  <a:gd name="T9" fmla="*/ 19606 h 40"/>
                  <a:gd name="T10" fmla="*/ 4564 w 24"/>
                  <a:gd name="T11" fmla="*/ 3016 h 40"/>
                  <a:gd name="T12" fmla="*/ 18256 w 24"/>
                  <a:gd name="T13" fmla="*/ 4524 h 40"/>
                  <a:gd name="T14" fmla="*/ 31948 w 24"/>
                  <a:gd name="T15" fmla="*/ 18098 h 40"/>
                  <a:gd name="T16" fmla="*/ 36512 w 24"/>
                  <a:gd name="T17" fmla="*/ 40719 h 40"/>
                  <a:gd name="T18" fmla="*/ 10649 w 24"/>
                  <a:gd name="T19" fmla="*/ 25638 h 40"/>
                  <a:gd name="T20" fmla="*/ 12171 w 24"/>
                  <a:gd name="T21" fmla="*/ 40719 h 40"/>
                  <a:gd name="T22" fmla="*/ 18256 w 24"/>
                  <a:gd name="T23" fmla="*/ 46752 h 40"/>
                  <a:gd name="T24" fmla="*/ 22820 w 24"/>
                  <a:gd name="T25" fmla="*/ 46752 h 40"/>
                  <a:gd name="T26" fmla="*/ 25863 w 24"/>
                  <a:gd name="T27" fmla="*/ 34687 h 40"/>
                  <a:gd name="T28" fmla="*/ 22820 w 24"/>
                  <a:gd name="T29" fmla="*/ 19606 h 40"/>
                  <a:gd name="T30" fmla="*/ 18256 w 24"/>
                  <a:gd name="T31" fmla="*/ 12065 h 40"/>
                  <a:gd name="T32" fmla="*/ 12171 w 24"/>
                  <a:gd name="T33" fmla="*/ 13573 h 40"/>
                  <a:gd name="T34" fmla="*/ 10649 w 24"/>
                  <a:gd name="T35" fmla="*/ 25638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" h="40">
                    <a:moveTo>
                      <a:pt x="24" y="27"/>
                    </a:moveTo>
                    <a:cubicBezTo>
                      <a:pt x="24" y="33"/>
                      <a:pt x="23" y="36"/>
                      <a:pt x="21" y="38"/>
                    </a:cubicBezTo>
                    <a:cubicBezTo>
                      <a:pt x="19" y="40"/>
                      <a:pt x="16" y="39"/>
                      <a:pt x="12" y="37"/>
                    </a:cubicBezTo>
                    <a:cubicBezTo>
                      <a:pt x="8" y="35"/>
                      <a:pt x="5" y="32"/>
                      <a:pt x="3" y="28"/>
                    </a:cubicBezTo>
                    <a:cubicBezTo>
                      <a:pt x="1" y="24"/>
                      <a:pt x="0" y="19"/>
                      <a:pt x="0" y="13"/>
                    </a:cubicBezTo>
                    <a:cubicBezTo>
                      <a:pt x="0" y="7"/>
                      <a:pt x="1" y="3"/>
                      <a:pt x="3" y="2"/>
                    </a:cubicBezTo>
                    <a:cubicBezTo>
                      <a:pt x="5" y="0"/>
                      <a:pt x="8" y="0"/>
                      <a:pt x="12" y="3"/>
                    </a:cubicBezTo>
                    <a:cubicBezTo>
                      <a:pt x="16" y="5"/>
                      <a:pt x="19" y="8"/>
                      <a:pt x="21" y="12"/>
                    </a:cubicBezTo>
                    <a:cubicBezTo>
                      <a:pt x="23" y="16"/>
                      <a:pt x="24" y="21"/>
                      <a:pt x="24" y="27"/>
                    </a:cubicBezTo>
                    <a:close/>
                    <a:moveTo>
                      <a:pt x="7" y="17"/>
                    </a:moveTo>
                    <a:cubicBezTo>
                      <a:pt x="7" y="21"/>
                      <a:pt x="8" y="24"/>
                      <a:pt x="8" y="27"/>
                    </a:cubicBezTo>
                    <a:cubicBezTo>
                      <a:pt x="9" y="29"/>
                      <a:pt x="10" y="30"/>
                      <a:pt x="12" y="31"/>
                    </a:cubicBezTo>
                    <a:cubicBezTo>
                      <a:pt x="14" y="32"/>
                      <a:pt x="15" y="32"/>
                      <a:pt x="15" y="31"/>
                    </a:cubicBezTo>
                    <a:cubicBezTo>
                      <a:pt x="16" y="29"/>
                      <a:pt x="17" y="27"/>
                      <a:pt x="17" y="23"/>
                    </a:cubicBezTo>
                    <a:cubicBezTo>
                      <a:pt x="17" y="18"/>
                      <a:pt x="16" y="15"/>
                      <a:pt x="15" y="13"/>
                    </a:cubicBezTo>
                    <a:cubicBezTo>
                      <a:pt x="15" y="11"/>
                      <a:pt x="13" y="9"/>
                      <a:pt x="12" y="8"/>
                    </a:cubicBezTo>
                    <a:cubicBezTo>
                      <a:pt x="10" y="7"/>
                      <a:pt x="9" y="8"/>
                      <a:pt x="8" y="9"/>
                    </a:cubicBezTo>
                    <a:cubicBezTo>
                      <a:pt x="8" y="10"/>
                      <a:pt x="7" y="13"/>
                      <a:pt x="7" y="17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3" name="Freeform 142">
                <a:extLst>
                  <a:ext uri="{FF2B5EF4-FFF2-40B4-BE49-F238E27FC236}">
                    <a16:creationId xmlns:a16="http://schemas.microsoft.com/office/drawing/2014/main" id="{1EF7FADF-5692-42C0-887F-4A7561A0F7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00675" y="3271838"/>
                <a:ext cx="36512" cy="60325"/>
              </a:xfrm>
              <a:custGeom>
                <a:avLst/>
                <a:gdLst>
                  <a:gd name="T0" fmla="*/ 18256 w 24"/>
                  <a:gd name="T1" fmla="*/ 3016 h 40"/>
                  <a:gd name="T2" fmla="*/ 30427 w 24"/>
                  <a:gd name="T3" fmla="*/ 13573 h 40"/>
                  <a:gd name="T4" fmla="*/ 34991 w 24"/>
                  <a:gd name="T5" fmla="*/ 24130 h 40"/>
                  <a:gd name="T6" fmla="*/ 31948 w 24"/>
                  <a:gd name="T7" fmla="*/ 30163 h 40"/>
                  <a:gd name="T8" fmla="*/ 25863 w 24"/>
                  <a:gd name="T9" fmla="*/ 31671 h 40"/>
                  <a:gd name="T10" fmla="*/ 33469 w 24"/>
                  <a:gd name="T11" fmla="*/ 43736 h 40"/>
                  <a:gd name="T12" fmla="*/ 36512 w 24"/>
                  <a:gd name="T13" fmla="*/ 51276 h 40"/>
                  <a:gd name="T14" fmla="*/ 30427 w 24"/>
                  <a:gd name="T15" fmla="*/ 58817 h 40"/>
                  <a:gd name="T16" fmla="*/ 18256 w 24"/>
                  <a:gd name="T17" fmla="*/ 55801 h 40"/>
                  <a:gd name="T18" fmla="*/ 4564 w 24"/>
                  <a:gd name="T19" fmla="*/ 43736 h 40"/>
                  <a:gd name="T20" fmla="*/ 0 w 24"/>
                  <a:gd name="T21" fmla="*/ 31671 h 40"/>
                  <a:gd name="T22" fmla="*/ 1521 w 24"/>
                  <a:gd name="T23" fmla="*/ 25638 h 40"/>
                  <a:gd name="T24" fmla="*/ 9128 w 24"/>
                  <a:gd name="T25" fmla="*/ 24130 h 40"/>
                  <a:gd name="T26" fmla="*/ 3043 w 24"/>
                  <a:gd name="T27" fmla="*/ 13573 h 40"/>
                  <a:gd name="T28" fmla="*/ 1521 w 24"/>
                  <a:gd name="T29" fmla="*/ 6033 h 40"/>
                  <a:gd name="T30" fmla="*/ 6085 w 24"/>
                  <a:gd name="T31" fmla="*/ 0 h 40"/>
                  <a:gd name="T32" fmla="*/ 18256 w 24"/>
                  <a:gd name="T33" fmla="*/ 3016 h 40"/>
                  <a:gd name="T34" fmla="*/ 10649 w 24"/>
                  <a:gd name="T35" fmla="*/ 36195 h 40"/>
                  <a:gd name="T36" fmla="*/ 12171 w 24"/>
                  <a:gd name="T37" fmla="*/ 42228 h 40"/>
                  <a:gd name="T38" fmla="*/ 18256 w 24"/>
                  <a:gd name="T39" fmla="*/ 46752 h 40"/>
                  <a:gd name="T40" fmla="*/ 24341 w 24"/>
                  <a:gd name="T41" fmla="*/ 49768 h 40"/>
                  <a:gd name="T42" fmla="*/ 25863 w 24"/>
                  <a:gd name="T43" fmla="*/ 45244 h 40"/>
                  <a:gd name="T44" fmla="*/ 24341 w 24"/>
                  <a:gd name="T45" fmla="*/ 40719 h 40"/>
                  <a:gd name="T46" fmla="*/ 16735 w 24"/>
                  <a:gd name="T47" fmla="*/ 31671 h 40"/>
                  <a:gd name="T48" fmla="*/ 10649 w 24"/>
                  <a:gd name="T49" fmla="*/ 36195 h 40"/>
                  <a:gd name="T50" fmla="*/ 18256 w 24"/>
                  <a:gd name="T51" fmla="*/ 10557 h 40"/>
                  <a:gd name="T52" fmla="*/ 13692 w 24"/>
                  <a:gd name="T53" fmla="*/ 10557 h 40"/>
                  <a:gd name="T54" fmla="*/ 12171 w 24"/>
                  <a:gd name="T55" fmla="*/ 12065 h 40"/>
                  <a:gd name="T56" fmla="*/ 13692 w 24"/>
                  <a:gd name="T57" fmla="*/ 16589 h 40"/>
                  <a:gd name="T58" fmla="*/ 18256 w 24"/>
                  <a:gd name="T59" fmla="*/ 24130 h 40"/>
                  <a:gd name="T60" fmla="*/ 22820 w 24"/>
                  <a:gd name="T61" fmla="*/ 22622 h 40"/>
                  <a:gd name="T62" fmla="*/ 24341 w 24"/>
                  <a:gd name="T63" fmla="*/ 19606 h 40"/>
                  <a:gd name="T64" fmla="*/ 22820 w 24"/>
                  <a:gd name="T65" fmla="*/ 15081 h 40"/>
                  <a:gd name="T66" fmla="*/ 18256 w 24"/>
                  <a:gd name="T67" fmla="*/ 10557 h 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4" h="40">
                    <a:moveTo>
                      <a:pt x="12" y="2"/>
                    </a:moveTo>
                    <a:cubicBezTo>
                      <a:pt x="15" y="4"/>
                      <a:pt x="18" y="6"/>
                      <a:pt x="20" y="9"/>
                    </a:cubicBezTo>
                    <a:cubicBezTo>
                      <a:pt x="22" y="11"/>
                      <a:pt x="23" y="14"/>
                      <a:pt x="23" y="16"/>
                    </a:cubicBezTo>
                    <a:cubicBezTo>
                      <a:pt x="23" y="18"/>
                      <a:pt x="22" y="19"/>
                      <a:pt x="21" y="20"/>
                    </a:cubicBezTo>
                    <a:cubicBezTo>
                      <a:pt x="20" y="21"/>
                      <a:pt x="19" y="21"/>
                      <a:pt x="17" y="21"/>
                    </a:cubicBezTo>
                    <a:cubicBezTo>
                      <a:pt x="19" y="24"/>
                      <a:pt x="21" y="26"/>
                      <a:pt x="22" y="29"/>
                    </a:cubicBezTo>
                    <a:cubicBezTo>
                      <a:pt x="23" y="31"/>
                      <a:pt x="24" y="33"/>
                      <a:pt x="24" y="34"/>
                    </a:cubicBezTo>
                    <a:cubicBezTo>
                      <a:pt x="24" y="37"/>
                      <a:pt x="22" y="39"/>
                      <a:pt x="20" y="39"/>
                    </a:cubicBezTo>
                    <a:cubicBezTo>
                      <a:pt x="18" y="40"/>
                      <a:pt x="15" y="39"/>
                      <a:pt x="12" y="37"/>
                    </a:cubicBezTo>
                    <a:cubicBezTo>
                      <a:pt x="8" y="35"/>
                      <a:pt x="5" y="32"/>
                      <a:pt x="3" y="29"/>
                    </a:cubicBezTo>
                    <a:cubicBezTo>
                      <a:pt x="1" y="27"/>
                      <a:pt x="0" y="24"/>
                      <a:pt x="0" y="21"/>
                    </a:cubicBezTo>
                    <a:cubicBezTo>
                      <a:pt x="0" y="19"/>
                      <a:pt x="0" y="18"/>
                      <a:pt x="1" y="17"/>
                    </a:cubicBezTo>
                    <a:cubicBezTo>
                      <a:pt x="3" y="16"/>
                      <a:pt x="4" y="15"/>
                      <a:pt x="6" y="16"/>
                    </a:cubicBezTo>
                    <a:cubicBezTo>
                      <a:pt x="4" y="13"/>
                      <a:pt x="3" y="11"/>
                      <a:pt x="2" y="9"/>
                    </a:cubicBezTo>
                    <a:cubicBezTo>
                      <a:pt x="1" y="7"/>
                      <a:pt x="1" y="6"/>
                      <a:pt x="1" y="4"/>
                    </a:cubicBezTo>
                    <a:cubicBezTo>
                      <a:pt x="1" y="2"/>
                      <a:pt x="2" y="0"/>
                      <a:pt x="4" y="0"/>
                    </a:cubicBezTo>
                    <a:cubicBezTo>
                      <a:pt x="6" y="0"/>
                      <a:pt x="9" y="0"/>
                      <a:pt x="12" y="2"/>
                    </a:cubicBezTo>
                    <a:close/>
                    <a:moveTo>
                      <a:pt x="7" y="24"/>
                    </a:moveTo>
                    <a:cubicBezTo>
                      <a:pt x="7" y="26"/>
                      <a:pt x="7" y="27"/>
                      <a:pt x="8" y="28"/>
                    </a:cubicBezTo>
                    <a:cubicBezTo>
                      <a:pt x="9" y="29"/>
                      <a:pt x="10" y="31"/>
                      <a:pt x="12" y="31"/>
                    </a:cubicBezTo>
                    <a:cubicBezTo>
                      <a:pt x="13" y="32"/>
                      <a:pt x="15" y="33"/>
                      <a:pt x="16" y="33"/>
                    </a:cubicBezTo>
                    <a:cubicBezTo>
                      <a:pt x="17" y="32"/>
                      <a:pt x="17" y="32"/>
                      <a:pt x="17" y="30"/>
                    </a:cubicBezTo>
                    <a:cubicBezTo>
                      <a:pt x="17" y="29"/>
                      <a:pt x="17" y="28"/>
                      <a:pt x="16" y="27"/>
                    </a:cubicBezTo>
                    <a:cubicBezTo>
                      <a:pt x="15" y="25"/>
                      <a:pt x="13" y="24"/>
                      <a:pt x="11" y="21"/>
                    </a:cubicBezTo>
                    <a:cubicBezTo>
                      <a:pt x="8" y="21"/>
                      <a:pt x="7" y="22"/>
                      <a:pt x="7" y="24"/>
                    </a:cubicBezTo>
                    <a:close/>
                    <a:moveTo>
                      <a:pt x="12" y="7"/>
                    </a:moveTo>
                    <a:cubicBezTo>
                      <a:pt x="11" y="7"/>
                      <a:pt x="10" y="6"/>
                      <a:pt x="9" y="7"/>
                    </a:cubicBezTo>
                    <a:cubicBezTo>
                      <a:pt x="8" y="7"/>
                      <a:pt x="8" y="7"/>
                      <a:pt x="8" y="8"/>
                    </a:cubicBezTo>
                    <a:cubicBezTo>
                      <a:pt x="8" y="9"/>
                      <a:pt x="8" y="10"/>
                      <a:pt x="9" y="11"/>
                    </a:cubicBezTo>
                    <a:cubicBezTo>
                      <a:pt x="9" y="12"/>
                      <a:pt x="10" y="14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2"/>
                      <a:pt x="15" y="11"/>
                      <a:pt x="15" y="10"/>
                    </a:cubicBezTo>
                    <a:cubicBezTo>
                      <a:pt x="14" y="9"/>
                      <a:pt x="13" y="8"/>
                      <a:pt x="12" y="7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4" name="Freeform 143">
                <a:extLst>
                  <a:ext uri="{FF2B5EF4-FFF2-40B4-BE49-F238E27FC236}">
                    <a16:creationId xmlns:a16="http://schemas.microsoft.com/office/drawing/2014/main" id="{C53AC7E3-E323-445B-B9AE-4F44FCA4C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3263" y="3354388"/>
                <a:ext cx="36512" cy="66675"/>
              </a:xfrm>
              <a:custGeom>
                <a:avLst/>
                <a:gdLst>
                  <a:gd name="T0" fmla="*/ 36512 w 24"/>
                  <a:gd name="T1" fmla="*/ 66675 h 44"/>
                  <a:gd name="T2" fmla="*/ 1521 w 24"/>
                  <a:gd name="T3" fmla="*/ 45460 h 44"/>
                  <a:gd name="T4" fmla="*/ 1521 w 24"/>
                  <a:gd name="T5" fmla="*/ 37884 h 44"/>
                  <a:gd name="T6" fmla="*/ 13692 w 24"/>
                  <a:gd name="T7" fmla="*/ 33338 h 44"/>
                  <a:gd name="T8" fmla="*/ 21299 w 24"/>
                  <a:gd name="T9" fmla="*/ 28791 h 44"/>
                  <a:gd name="T10" fmla="*/ 24341 w 24"/>
                  <a:gd name="T11" fmla="*/ 25761 h 44"/>
                  <a:gd name="T12" fmla="*/ 24341 w 24"/>
                  <a:gd name="T13" fmla="*/ 22730 h 44"/>
                  <a:gd name="T14" fmla="*/ 22820 w 24"/>
                  <a:gd name="T15" fmla="*/ 16669 h 44"/>
                  <a:gd name="T16" fmla="*/ 18256 w 24"/>
                  <a:gd name="T17" fmla="*/ 13638 h 44"/>
                  <a:gd name="T18" fmla="*/ 12171 w 24"/>
                  <a:gd name="T19" fmla="*/ 10607 h 44"/>
                  <a:gd name="T20" fmla="*/ 6085 w 24"/>
                  <a:gd name="T21" fmla="*/ 12123 h 44"/>
                  <a:gd name="T22" fmla="*/ 0 w 24"/>
                  <a:gd name="T23" fmla="*/ 1515 h 44"/>
                  <a:gd name="T24" fmla="*/ 7607 w 24"/>
                  <a:gd name="T25" fmla="*/ 0 h 44"/>
                  <a:gd name="T26" fmla="*/ 12171 w 24"/>
                  <a:gd name="T27" fmla="*/ 1515 h 44"/>
                  <a:gd name="T28" fmla="*/ 18256 w 24"/>
                  <a:gd name="T29" fmla="*/ 4546 h 44"/>
                  <a:gd name="T30" fmla="*/ 27384 w 24"/>
                  <a:gd name="T31" fmla="*/ 10607 h 44"/>
                  <a:gd name="T32" fmla="*/ 33469 w 24"/>
                  <a:gd name="T33" fmla="*/ 19699 h 44"/>
                  <a:gd name="T34" fmla="*/ 34991 w 24"/>
                  <a:gd name="T35" fmla="*/ 27276 h 44"/>
                  <a:gd name="T36" fmla="*/ 33469 w 24"/>
                  <a:gd name="T37" fmla="*/ 33338 h 44"/>
                  <a:gd name="T38" fmla="*/ 30427 w 24"/>
                  <a:gd name="T39" fmla="*/ 37884 h 44"/>
                  <a:gd name="T40" fmla="*/ 21299 w 24"/>
                  <a:gd name="T41" fmla="*/ 42430 h 44"/>
                  <a:gd name="T42" fmla="*/ 13692 w 24"/>
                  <a:gd name="T43" fmla="*/ 43945 h 44"/>
                  <a:gd name="T44" fmla="*/ 13692 w 24"/>
                  <a:gd name="T45" fmla="*/ 43945 h 44"/>
                  <a:gd name="T46" fmla="*/ 36512 w 24"/>
                  <a:gd name="T47" fmla="*/ 57583 h 44"/>
                  <a:gd name="T48" fmla="*/ 36512 w 24"/>
                  <a:gd name="T49" fmla="*/ 66675 h 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4" h="44">
                    <a:moveTo>
                      <a:pt x="24" y="44"/>
                    </a:moveTo>
                    <a:cubicBezTo>
                      <a:pt x="1" y="30"/>
                      <a:pt x="1" y="30"/>
                      <a:pt x="1" y="30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1" y="21"/>
                      <a:pt x="13" y="20"/>
                      <a:pt x="14" y="19"/>
                    </a:cubicBezTo>
                    <a:cubicBezTo>
                      <a:pt x="15" y="19"/>
                      <a:pt x="15" y="18"/>
                      <a:pt x="16" y="17"/>
                    </a:cubicBezTo>
                    <a:cubicBezTo>
                      <a:pt x="16" y="17"/>
                      <a:pt x="16" y="16"/>
                      <a:pt x="16" y="15"/>
                    </a:cubicBezTo>
                    <a:cubicBezTo>
                      <a:pt x="16" y="14"/>
                      <a:pt x="16" y="13"/>
                      <a:pt x="15" y="11"/>
                    </a:cubicBezTo>
                    <a:cubicBezTo>
                      <a:pt x="14" y="10"/>
                      <a:pt x="13" y="9"/>
                      <a:pt x="12" y="9"/>
                    </a:cubicBezTo>
                    <a:cubicBezTo>
                      <a:pt x="11" y="8"/>
                      <a:pt x="9" y="8"/>
                      <a:pt x="8" y="7"/>
                    </a:cubicBezTo>
                    <a:cubicBezTo>
                      <a:pt x="7" y="7"/>
                      <a:pt x="6" y="7"/>
                      <a:pt x="4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6" y="0"/>
                      <a:pt x="7" y="1"/>
                      <a:pt x="8" y="1"/>
                    </a:cubicBezTo>
                    <a:cubicBezTo>
                      <a:pt x="9" y="1"/>
                      <a:pt x="11" y="2"/>
                      <a:pt x="12" y="3"/>
                    </a:cubicBezTo>
                    <a:cubicBezTo>
                      <a:pt x="15" y="4"/>
                      <a:pt x="16" y="6"/>
                      <a:pt x="18" y="7"/>
                    </a:cubicBezTo>
                    <a:cubicBezTo>
                      <a:pt x="20" y="9"/>
                      <a:pt x="21" y="11"/>
                      <a:pt x="22" y="13"/>
                    </a:cubicBezTo>
                    <a:cubicBezTo>
                      <a:pt x="23" y="15"/>
                      <a:pt x="23" y="17"/>
                      <a:pt x="23" y="18"/>
                    </a:cubicBezTo>
                    <a:cubicBezTo>
                      <a:pt x="23" y="20"/>
                      <a:pt x="23" y="21"/>
                      <a:pt x="22" y="22"/>
                    </a:cubicBezTo>
                    <a:cubicBezTo>
                      <a:pt x="22" y="23"/>
                      <a:pt x="21" y="24"/>
                      <a:pt x="20" y="25"/>
                    </a:cubicBezTo>
                    <a:cubicBezTo>
                      <a:pt x="19" y="26"/>
                      <a:pt x="17" y="27"/>
                      <a:pt x="14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24" y="38"/>
                      <a:pt x="24" y="38"/>
                      <a:pt x="24" y="38"/>
                    </a:cubicBezTo>
                    <a:lnTo>
                      <a:pt x="24" y="44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" name="Freeform 144">
                <a:extLst>
                  <a:ext uri="{FF2B5EF4-FFF2-40B4-BE49-F238E27FC236}">
                    <a16:creationId xmlns:a16="http://schemas.microsoft.com/office/drawing/2014/main" id="{1D9DED54-AF4C-4B1C-B2E6-B12B8F09DF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4538" y="3378200"/>
                <a:ext cx="36512" cy="60325"/>
              </a:xfrm>
              <a:custGeom>
                <a:avLst/>
                <a:gdLst>
                  <a:gd name="T0" fmla="*/ 36512 w 24"/>
                  <a:gd name="T1" fmla="*/ 39211 h 40"/>
                  <a:gd name="T2" fmla="*/ 31948 w 24"/>
                  <a:gd name="T3" fmla="*/ 57309 h 40"/>
                  <a:gd name="T4" fmla="*/ 18256 w 24"/>
                  <a:gd name="T5" fmla="*/ 55801 h 40"/>
                  <a:gd name="T6" fmla="*/ 4564 w 24"/>
                  <a:gd name="T7" fmla="*/ 42228 h 40"/>
                  <a:gd name="T8" fmla="*/ 0 w 24"/>
                  <a:gd name="T9" fmla="*/ 19606 h 40"/>
                  <a:gd name="T10" fmla="*/ 4564 w 24"/>
                  <a:gd name="T11" fmla="*/ 1508 h 40"/>
                  <a:gd name="T12" fmla="*/ 18256 w 24"/>
                  <a:gd name="T13" fmla="*/ 3016 h 40"/>
                  <a:gd name="T14" fmla="*/ 31948 w 24"/>
                  <a:gd name="T15" fmla="*/ 18098 h 40"/>
                  <a:gd name="T16" fmla="*/ 36512 w 24"/>
                  <a:gd name="T17" fmla="*/ 39211 h 40"/>
                  <a:gd name="T18" fmla="*/ 10649 w 24"/>
                  <a:gd name="T19" fmla="*/ 25638 h 40"/>
                  <a:gd name="T20" fmla="*/ 12171 w 24"/>
                  <a:gd name="T21" fmla="*/ 39211 h 40"/>
                  <a:gd name="T22" fmla="*/ 18256 w 24"/>
                  <a:gd name="T23" fmla="*/ 46752 h 40"/>
                  <a:gd name="T24" fmla="*/ 24341 w 24"/>
                  <a:gd name="T25" fmla="*/ 46752 h 40"/>
                  <a:gd name="T26" fmla="*/ 25863 w 24"/>
                  <a:gd name="T27" fmla="*/ 33179 h 40"/>
                  <a:gd name="T28" fmla="*/ 24341 w 24"/>
                  <a:gd name="T29" fmla="*/ 19606 h 40"/>
                  <a:gd name="T30" fmla="*/ 18256 w 24"/>
                  <a:gd name="T31" fmla="*/ 12065 h 40"/>
                  <a:gd name="T32" fmla="*/ 12171 w 24"/>
                  <a:gd name="T33" fmla="*/ 13573 h 40"/>
                  <a:gd name="T34" fmla="*/ 10649 w 24"/>
                  <a:gd name="T35" fmla="*/ 25638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" h="40">
                    <a:moveTo>
                      <a:pt x="24" y="26"/>
                    </a:moveTo>
                    <a:cubicBezTo>
                      <a:pt x="24" y="32"/>
                      <a:pt x="23" y="36"/>
                      <a:pt x="21" y="38"/>
                    </a:cubicBezTo>
                    <a:cubicBezTo>
                      <a:pt x="19" y="40"/>
                      <a:pt x="16" y="39"/>
                      <a:pt x="12" y="37"/>
                    </a:cubicBezTo>
                    <a:cubicBezTo>
                      <a:pt x="8" y="35"/>
                      <a:pt x="5" y="32"/>
                      <a:pt x="3" y="28"/>
                    </a:cubicBezTo>
                    <a:cubicBezTo>
                      <a:pt x="1" y="23"/>
                      <a:pt x="0" y="19"/>
                      <a:pt x="0" y="13"/>
                    </a:cubicBezTo>
                    <a:cubicBezTo>
                      <a:pt x="0" y="7"/>
                      <a:pt x="1" y="3"/>
                      <a:pt x="3" y="1"/>
                    </a:cubicBezTo>
                    <a:cubicBezTo>
                      <a:pt x="5" y="0"/>
                      <a:pt x="8" y="0"/>
                      <a:pt x="12" y="2"/>
                    </a:cubicBezTo>
                    <a:cubicBezTo>
                      <a:pt x="16" y="5"/>
                      <a:pt x="19" y="8"/>
                      <a:pt x="21" y="12"/>
                    </a:cubicBezTo>
                    <a:cubicBezTo>
                      <a:pt x="23" y="16"/>
                      <a:pt x="24" y="21"/>
                      <a:pt x="24" y="26"/>
                    </a:cubicBezTo>
                    <a:close/>
                    <a:moveTo>
                      <a:pt x="7" y="17"/>
                    </a:moveTo>
                    <a:cubicBezTo>
                      <a:pt x="7" y="21"/>
                      <a:pt x="8" y="24"/>
                      <a:pt x="8" y="26"/>
                    </a:cubicBezTo>
                    <a:cubicBezTo>
                      <a:pt x="9" y="29"/>
                      <a:pt x="10" y="30"/>
                      <a:pt x="12" y="31"/>
                    </a:cubicBezTo>
                    <a:cubicBezTo>
                      <a:pt x="14" y="32"/>
                      <a:pt x="15" y="32"/>
                      <a:pt x="16" y="31"/>
                    </a:cubicBezTo>
                    <a:cubicBezTo>
                      <a:pt x="16" y="29"/>
                      <a:pt x="17" y="26"/>
                      <a:pt x="17" y="22"/>
                    </a:cubicBezTo>
                    <a:cubicBezTo>
                      <a:pt x="17" y="18"/>
                      <a:pt x="16" y="15"/>
                      <a:pt x="16" y="13"/>
                    </a:cubicBezTo>
                    <a:cubicBezTo>
                      <a:pt x="15" y="11"/>
                      <a:pt x="14" y="9"/>
                      <a:pt x="12" y="8"/>
                    </a:cubicBezTo>
                    <a:cubicBezTo>
                      <a:pt x="10" y="7"/>
                      <a:pt x="9" y="7"/>
                      <a:pt x="8" y="9"/>
                    </a:cubicBezTo>
                    <a:cubicBezTo>
                      <a:pt x="8" y="10"/>
                      <a:pt x="7" y="13"/>
                      <a:pt x="7" y="17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" name="Freeform 145">
                <a:extLst>
                  <a:ext uri="{FF2B5EF4-FFF2-40B4-BE49-F238E27FC236}">
                    <a16:creationId xmlns:a16="http://schemas.microsoft.com/office/drawing/2014/main" id="{BEB6281A-88E0-43F8-81D4-C12BEB1D23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65813" y="3400425"/>
                <a:ext cx="36512" cy="61913"/>
              </a:xfrm>
              <a:custGeom>
                <a:avLst/>
                <a:gdLst>
                  <a:gd name="T0" fmla="*/ 36512 w 24"/>
                  <a:gd name="T1" fmla="*/ 41791 h 40"/>
                  <a:gd name="T2" fmla="*/ 31948 w 24"/>
                  <a:gd name="T3" fmla="*/ 58817 h 40"/>
                  <a:gd name="T4" fmla="*/ 18256 w 24"/>
                  <a:gd name="T5" fmla="*/ 57270 h 40"/>
                  <a:gd name="T6" fmla="*/ 4564 w 24"/>
                  <a:gd name="T7" fmla="*/ 43339 h 40"/>
                  <a:gd name="T8" fmla="*/ 0 w 24"/>
                  <a:gd name="T9" fmla="*/ 20122 h 40"/>
                  <a:gd name="T10" fmla="*/ 4564 w 24"/>
                  <a:gd name="T11" fmla="*/ 3096 h 40"/>
                  <a:gd name="T12" fmla="*/ 18256 w 24"/>
                  <a:gd name="T13" fmla="*/ 4643 h 40"/>
                  <a:gd name="T14" fmla="*/ 31948 w 24"/>
                  <a:gd name="T15" fmla="*/ 18574 h 40"/>
                  <a:gd name="T16" fmla="*/ 36512 w 24"/>
                  <a:gd name="T17" fmla="*/ 41791 h 40"/>
                  <a:gd name="T18" fmla="*/ 10649 w 24"/>
                  <a:gd name="T19" fmla="*/ 27861 h 40"/>
                  <a:gd name="T20" fmla="*/ 12171 w 24"/>
                  <a:gd name="T21" fmla="*/ 41791 h 40"/>
                  <a:gd name="T22" fmla="*/ 18256 w 24"/>
                  <a:gd name="T23" fmla="*/ 49530 h 40"/>
                  <a:gd name="T24" fmla="*/ 22820 w 24"/>
                  <a:gd name="T25" fmla="*/ 47983 h 40"/>
                  <a:gd name="T26" fmla="*/ 25863 w 24"/>
                  <a:gd name="T27" fmla="*/ 35600 h 40"/>
                  <a:gd name="T28" fmla="*/ 22820 w 24"/>
                  <a:gd name="T29" fmla="*/ 20122 h 40"/>
                  <a:gd name="T30" fmla="*/ 18256 w 24"/>
                  <a:gd name="T31" fmla="*/ 13930 h 40"/>
                  <a:gd name="T32" fmla="*/ 12171 w 24"/>
                  <a:gd name="T33" fmla="*/ 13930 h 40"/>
                  <a:gd name="T34" fmla="*/ 10649 w 24"/>
                  <a:gd name="T35" fmla="*/ 27861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" h="40">
                    <a:moveTo>
                      <a:pt x="24" y="27"/>
                    </a:moveTo>
                    <a:cubicBezTo>
                      <a:pt x="24" y="33"/>
                      <a:pt x="23" y="37"/>
                      <a:pt x="21" y="38"/>
                    </a:cubicBezTo>
                    <a:cubicBezTo>
                      <a:pt x="19" y="40"/>
                      <a:pt x="16" y="40"/>
                      <a:pt x="12" y="37"/>
                    </a:cubicBezTo>
                    <a:cubicBezTo>
                      <a:pt x="8" y="35"/>
                      <a:pt x="5" y="32"/>
                      <a:pt x="3" y="28"/>
                    </a:cubicBezTo>
                    <a:cubicBezTo>
                      <a:pt x="1" y="24"/>
                      <a:pt x="0" y="19"/>
                      <a:pt x="0" y="13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0"/>
                      <a:pt x="8" y="1"/>
                      <a:pt x="12" y="3"/>
                    </a:cubicBezTo>
                    <a:cubicBezTo>
                      <a:pt x="16" y="5"/>
                      <a:pt x="19" y="8"/>
                      <a:pt x="21" y="12"/>
                    </a:cubicBezTo>
                    <a:cubicBezTo>
                      <a:pt x="23" y="16"/>
                      <a:pt x="24" y="21"/>
                      <a:pt x="24" y="27"/>
                    </a:cubicBezTo>
                    <a:close/>
                    <a:moveTo>
                      <a:pt x="7" y="18"/>
                    </a:moveTo>
                    <a:cubicBezTo>
                      <a:pt x="7" y="22"/>
                      <a:pt x="8" y="25"/>
                      <a:pt x="8" y="27"/>
                    </a:cubicBezTo>
                    <a:cubicBezTo>
                      <a:pt x="9" y="29"/>
                      <a:pt x="10" y="31"/>
                      <a:pt x="12" y="32"/>
                    </a:cubicBezTo>
                    <a:cubicBezTo>
                      <a:pt x="14" y="33"/>
                      <a:pt x="15" y="32"/>
                      <a:pt x="15" y="31"/>
                    </a:cubicBezTo>
                    <a:cubicBezTo>
                      <a:pt x="16" y="30"/>
                      <a:pt x="17" y="27"/>
                      <a:pt x="17" y="23"/>
                    </a:cubicBezTo>
                    <a:cubicBezTo>
                      <a:pt x="17" y="19"/>
                      <a:pt x="16" y="16"/>
                      <a:pt x="15" y="13"/>
                    </a:cubicBezTo>
                    <a:cubicBezTo>
                      <a:pt x="15" y="11"/>
                      <a:pt x="14" y="10"/>
                      <a:pt x="12" y="9"/>
                    </a:cubicBezTo>
                    <a:cubicBezTo>
                      <a:pt x="10" y="8"/>
                      <a:pt x="9" y="8"/>
                      <a:pt x="8" y="9"/>
                    </a:cubicBezTo>
                    <a:cubicBezTo>
                      <a:pt x="8" y="11"/>
                      <a:pt x="7" y="13"/>
                      <a:pt x="7" y="18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" name="Freeform 146">
                <a:extLst>
                  <a:ext uri="{FF2B5EF4-FFF2-40B4-BE49-F238E27FC236}">
                    <a16:creationId xmlns:a16="http://schemas.microsoft.com/office/drawing/2014/main" id="{479A9F76-EC27-4791-BC6C-9C51AB6714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07088" y="3425825"/>
                <a:ext cx="34925" cy="57150"/>
              </a:xfrm>
              <a:custGeom>
                <a:avLst/>
                <a:gdLst>
                  <a:gd name="T0" fmla="*/ 34925 w 24"/>
                  <a:gd name="T1" fmla="*/ 36095 h 38"/>
                  <a:gd name="T2" fmla="*/ 27649 w 24"/>
                  <a:gd name="T3" fmla="*/ 55646 h 38"/>
                  <a:gd name="T4" fmla="*/ 10186 w 24"/>
                  <a:gd name="T5" fmla="*/ 51134 h 38"/>
                  <a:gd name="T6" fmla="*/ 2910 w 24"/>
                  <a:gd name="T7" fmla="*/ 46622 h 38"/>
                  <a:gd name="T8" fmla="*/ 2910 w 24"/>
                  <a:gd name="T9" fmla="*/ 37599 h 38"/>
                  <a:gd name="T10" fmla="*/ 8731 w 24"/>
                  <a:gd name="T11" fmla="*/ 42111 h 38"/>
                  <a:gd name="T12" fmla="*/ 17463 w 24"/>
                  <a:gd name="T13" fmla="*/ 46622 h 38"/>
                  <a:gd name="T14" fmla="*/ 23283 w 24"/>
                  <a:gd name="T15" fmla="*/ 43614 h 38"/>
                  <a:gd name="T16" fmla="*/ 24739 w 24"/>
                  <a:gd name="T17" fmla="*/ 36095 h 38"/>
                  <a:gd name="T18" fmla="*/ 24739 w 24"/>
                  <a:gd name="T19" fmla="*/ 36095 h 38"/>
                  <a:gd name="T20" fmla="*/ 20373 w 24"/>
                  <a:gd name="T21" fmla="*/ 37599 h 38"/>
                  <a:gd name="T22" fmla="*/ 13097 w 24"/>
                  <a:gd name="T23" fmla="*/ 34591 h 38"/>
                  <a:gd name="T24" fmla="*/ 2910 w 24"/>
                  <a:gd name="T25" fmla="*/ 25567 h 38"/>
                  <a:gd name="T26" fmla="*/ 0 w 24"/>
                  <a:gd name="T27" fmla="*/ 10528 h 38"/>
                  <a:gd name="T28" fmla="*/ 4366 w 24"/>
                  <a:gd name="T29" fmla="*/ 1504 h 38"/>
                  <a:gd name="T30" fmla="*/ 16007 w 24"/>
                  <a:gd name="T31" fmla="*/ 3008 h 38"/>
                  <a:gd name="T32" fmla="*/ 26194 w 24"/>
                  <a:gd name="T33" fmla="*/ 12032 h 38"/>
                  <a:gd name="T34" fmla="*/ 32015 w 24"/>
                  <a:gd name="T35" fmla="*/ 22559 h 38"/>
                  <a:gd name="T36" fmla="*/ 34925 w 24"/>
                  <a:gd name="T37" fmla="*/ 36095 h 38"/>
                  <a:gd name="T38" fmla="*/ 16007 w 24"/>
                  <a:gd name="T39" fmla="*/ 12032 h 38"/>
                  <a:gd name="T40" fmla="*/ 11642 w 24"/>
                  <a:gd name="T41" fmla="*/ 12032 h 38"/>
                  <a:gd name="T42" fmla="*/ 10186 w 24"/>
                  <a:gd name="T43" fmla="*/ 16543 h 38"/>
                  <a:gd name="T44" fmla="*/ 11642 w 24"/>
                  <a:gd name="T45" fmla="*/ 24063 h 38"/>
                  <a:gd name="T46" fmla="*/ 16007 w 24"/>
                  <a:gd name="T47" fmla="*/ 28575 h 38"/>
                  <a:gd name="T48" fmla="*/ 21828 w 24"/>
                  <a:gd name="T49" fmla="*/ 30079 h 38"/>
                  <a:gd name="T50" fmla="*/ 24739 w 24"/>
                  <a:gd name="T51" fmla="*/ 25567 h 38"/>
                  <a:gd name="T52" fmla="*/ 21828 w 24"/>
                  <a:gd name="T53" fmla="*/ 18047 h 38"/>
                  <a:gd name="T54" fmla="*/ 16007 w 24"/>
                  <a:gd name="T55" fmla="*/ 12032 h 3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" h="38">
                    <a:moveTo>
                      <a:pt x="24" y="24"/>
                    </a:moveTo>
                    <a:cubicBezTo>
                      <a:pt x="24" y="31"/>
                      <a:pt x="22" y="35"/>
                      <a:pt x="19" y="37"/>
                    </a:cubicBezTo>
                    <a:cubicBezTo>
                      <a:pt x="17" y="38"/>
                      <a:pt x="12" y="37"/>
                      <a:pt x="7" y="34"/>
                    </a:cubicBezTo>
                    <a:cubicBezTo>
                      <a:pt x="5" y="33"/>
                      <a:pt x="3" y="32"/>
                      <a:pt x="2" y="31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7"/>
                      <a:pt x="5" y="27"/>
                      <a:pt x="6" y="28"/>
                    </a:cubicBezTo>
                    <a:cubicBezTo>
                      <a:pt x="9" y="30"/>
                      <a:pt x="11" y="30"/>
                      <a:pt x="12" y="31"/>
                    </a:cubicBezTo>
                    <a:cubicBezTo>
                      <a:pt x="14" y="31"/>
                      <a:pt x="15" y="30"/>
                      <a:pt x="16" y="29"/>
                    </a:cubicBezTo>
                    <a:cubicBezTo>
                      <a:pt x="16" y="28"/>
                      <a:pt x="17" y="27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5"/>
                      <a:pt x="15" y="25"/>
                      <a:pt x="14" y="25"/>
                    </a:cubicBezTo>
                    <a:cubicBezTo>
                      <a:pt x="13" y="25"/>
                      <a:pt x="11" y="24"/>
                      <a:pt x="9" y="23"/>
                    </a:cubicBezTo>
                    <a:cubicBezTo>
                      <a:pt x="6" y="22"/>
                      <a:pt x="4" y="19"/>
                      <a:pt x="2" y="17"/>
                    </a:cubicBezTo>
                    <a:cubicBezTo>
                      <a:pt x="1" y="14"/>
                      <a:pt x="0" y="11"/>
                      <a:pt x="0" y="7"/>
                    </a:cubicBezTo>
                    <a:cubicBezTo>
                      <a:pt x="0" y="4"/>
                      <a:pt x="1" y="1"/>
                      <a:pt x="3" y="1"/>
                    </a:cubicBezTo>
                    <a:cubicBezTo>
                      <a:pt x="5" y="0"/>
                      <a:pt x="8" y="0"/>
                      <a:pt x="11" y="2"/>
                    </a:cubicBezTo>
                    <a:cubicBezTo>
                      <a:pt x="14" y="4"/>
                      <a:pt x="16" y="6"/>
                      <a:pt x="18" y="8"/>
                    </a:cubicBezTo>
                    <a:cubicBezTo>
                      <a:pt x="20" y="10"/>
                      <a:pt x="21" y="13"/>
                      <a:pt x="22" y="15"/>
                    </a:cubicBezTo>
                    <a:cubicBezTo>
                      <a:pt x="23" y="18"/>
                      <a:pt x="24" y="21"/>
                      <a:pt x="24" y="24"/>
                    </a:cubicBezTo>
                    <a:close/>
                    <a:moveTo>
                      <a:pt x="11" y="8"/>
                    </a:moveTo>
                    <a:cubicBezTo>
                      <a:pt x="10" y="7"/>
                      <a:pt x="9" y="7"/>
                      <a:pt x="8" y="8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3"/>
                      <a:pt x="7" y="14"/>
                      <a:pt x="8" y="16"/>
                    </a:cubicBezTo>
                    <a:cubicBezTo>
                      <a:pt x="9" y="17"/>
                      <a:pt x="10" y="18"/>
                      <a:pt x="11" y="19"/>
                    </a:cubicBezTo>
                    <a:cubicBezTo>
                      <a:pt x="13" y="20"/>
                      <a:pt x="14" y="20"/>
                      <a:pt x="15" y="20"/>
                    </a:cubicBezTo>
                    <a:cubicBezTo>
                      <a:pt x="16" y="19"/>
                      <a:pt x="17" y="19"/>
                      <a:pt x="17" y="17"/>
                    </a:cubicBezTo>
                    <a:cubicBezTo>
                      <a:pt x="17" y="16"/>
                      <a:pt x="16" y="14"/>
                      <a:pt x="15" y="12"/>
                    </a:cubicBezTo>
                    <a:cubicBezTo>
                      <a:pt x="14" y="10"/>
                      <a:pt x="13" y="9"/>
                      <a:pt x="11" y="8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" name="Freeform 147">
                <a:extLst>
                  <a:ext uri="{FF2B5EF4-FFF2-40B4-BE49-F238E27FC236}">
                    <a16:creationId xmlns:a16="http://schemas.microsoft.com/office/drawing/2014/main" id="{EEA78745-771B-4137-96B4-1A6EECD47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963" y="3651250"/>
                <a:ext cx="36512" cy="65088"/>
              </a:xfrm>
              <a:custGeom>
                <a:avLst/>
                <a:gdLst>
                  <a:gd name="T0" fmla="*/ 36512 w 24"/>
                  <a:gd name="T1" fmla="*/ 65088 h 44"/>
                  <a:gd name="T2" fmla="*/ 0 w 24"/>
                  <a:gd name="T3" fmla="*/ 44378 h 44"/>
                  <a:gd name="T4" fmla="*/ 0 w 24"/>
                  <a:gd name="T5" fmla="*/ 36982 h 44"/>
                  <a:gd name="T6" fmla="*/ 13692 w 24"/>
                  <a:gd name="T7" fmla="*/ 31065 h 44"/>
                  <a:gd name="T8" fmla="*/ 21299 w 24"/>
                  <a:gd name="T9" fmla="*/ 28106 h 44"/>
                  <a:gd name="T10" fmla="*/ 22820 w 24"/>
                  <a:gd name="T11" fmla="*/ 25148 h 44"/>
                  <a:gd name="T12" fmla="*/ 24341 w 24"/>
                  <a:gd name="T13" fmla="*/ 22189 h 44"/>
                  <a:gd name="T14" fmla="*/ 22820 w 24"/>
                  <a:gd name="T15" fmla="*/ 16272 h 44"/>
                  <a:gd name="T16" fmla="*/ 18256 w 24"/>
                  <a:gd name="T17" fmla="*/ 11834 h 44"/>
                  <a:gd name="T18" fmla="*/ 12171 w 24"/>
                  <a:gd name="T19" fmla="*/ 10355 h 44"/>
                  <a:gd name="T20" fmla="*/ 6085 w 24"/>
                  <a:gd name="T21" fmla="*/ 10355 h 44"/>
                  <a:gd name="T22" fmla="*/ 0 w 24"/>
                  <a:gd name="T23" fmla="*/ 1479 h 44"/>
                  <a:gd name="T24" fmla="*/ 7607 w 24"/>
                  <a:gd name="T25" fmla="*/ 0 h 44"/>
                  <a:gd name="T26" fmla="*/ 12171 w 24"/>
                  <a:gd name="T27" fmla="*/ 1479 h 44"/>
                  <a:gd name="T28" fmla="*/ 18256 w 24"/>
                  <a:gd name="T29" fmla="*/ 4438 h 44"/>
                  <a:gd name="T30" fmla="*/ 27384 w 24"/>
                  <a:gd name="T31" fmla="*/ 10355 h 44"/>
                  <a:gd name="T32" fmla="*/ 33469 w 24"/>
                  <a:gd name="T33" fmla="*/ 19231 h 44"/>
                  <a:gd name="T34" fmla="*/ 34991 w 24"/>
                  <a:gd name="T35" fmla="*/ 26627 h 44"/>
                  <a:gd name="T36" fmla="*/ 33469 w 24"/>
                  <a:gd name="T37" fmla="*/ 32544 h 44"/>
                  <a:gd name="T38" fmla="*/ 30427 w 24"/>
                  <a:gd name="T39" fmla="*/ 36982 h 44"/>
                  <a:gd name="T40" fmla="*/ 21299 w 24"/>
                  <a:gd name="T41" fmla="*/ 39940 h 44"/>
                  <a:gd name="T42" fmla="*/ 13692 w 24"/>
                  <a:gd name="T43" fmla="*/ 42899 h 44"/>
                  <a:gd name="T44" fmla="*/ 13692 w 24"/>
                  <a:gd name="T45" fmla="*/ 42899 h 44"/>
                  <a:gd name="T46" fmla="*/ 36512 w 24"/>
                  <a:gd name="T47" fmla="*/ 56212 h 44"/>
                  <a:gd name="T48" fmla="*/ 36512 w 24"/>
                  <a:gd name="T49" fmla="*/ 65088 h 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4" h="44">
                    <a:moveTo>
                      <a:pt x="24" y="44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1" y="20"/>
                      <a:pt x="13" y="19"/>
                      <a:pt x="14" y="19"/>
                    </a:cubicBezTo>
                    <a:cubicBezTo>
                      <a:pt x="15" y="18"/>
                      <a:pt x="15" y="18"/>
                      <a:pt x="15" y="17"/>
                    </a:cubicBezTo>
                    <a:cubicBezTo>
                      <a:pt x="16" y="16"/>
                      <a:pt x="16" y="16"/>
                      <a:pt x="16" y="15"/>
                    </a:cubicBezTo>
                    <a:cubicBezTo>
                      <a:pt x="16" y="13"/>
                      <a:pt x="16" y="12"/>
                      <a:pt x="15" y="11"/>
                    </a:cubicBezTo>
                    <a:cubicBezTo>
                      <a:pt x="14" y="10"/>
                      <a:pt x="13" y="9"/>
                      <a:pt x="12" y="8"/>
                    </a:cubicBezTo>
                    <a:cubicBezTo>
                      <a:pt x="11" y="8"/>
                      <a:pt x="9" y="7"/>
                      <a:pt x="8" y="7"/>
                    </a:cubicBezTo>
                    <a:cubicBezTo>
                      <a:pt x="7" y="7"/>
                      <a:pt x="6" y="7"/>
                      <a:pt x="4" y="7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6" y="0"/>
                      <a:pt x="7" y="0"/>
                      <a:pt x="8" y="1"/>
                    </a:cubicBezTo>
                    <a:cubicBezTo>
                      <a:pt x="9" y="1"/>
                      <a:pt x="11" y="2"/>
                      <a:pt x="12" y="3"/>
                    </a:cubicBezTo>
                    <a:cubicBezTo>
                      <a:pt x="15" y="4"/>
                      <a:pt x="16" y="5"/>
                      <a:pt x="18" y="7"/>
                    </a:cubicBezTo>
                    <a:cubicBezTo>
                      <a:pt x="20" y="9"/>
                      <a:pt x="21" y="11"/>
                      <a:pt x="22" y="13"/>
                    </a:cubicBezTo>
                    <a:cubicBezTo>
                      <a:pt x="23" y="14"/>
                      <a:pt x="23" y="16"/>
                      <a:pt x="23" y="18"/>
                    </a:cubicBezTo>
                    <a:cubicBezTo>
                      <a:pt x="23" y="20"/>
                      <a:pt x="23" y="21"/>
                      <a:pt x="22" y="22"/>
                    </a:cubicBezTo>
                    <a:cubicBezTo>
                      <a:pt x="22" y="23"/>
                      <a:pt x="21" y="24"/>
                      <a:pt x="20" y="25"/>
                    </a:cubicBezTo>
                    <a:cubicBezTo>
                      <a:pt x="19" y="25"/>
                      <a:pt x="17" y="26"/>
                      <a:pt x="14" y="27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24" y="38"/>
                      <a:pt x="24" y="38"/>
                      <a:pt x="24" y="38"/>
                    </a:cubicBezTo>
                    <a:lnTo>
                      <a:pt x="24" y="44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" name="Freeform 148">
                <a:extLst>
                  <a:ext uri="{FF2B5EF4-FFF2-40B4-BE49-F238E27FC236}">
                    <a16:creationId xmlns:a16="http://schemas.microsoft.com/office/drawing/2014/main" id="{AACCB505-CF26-4A23-9F54-D3B41A7AD6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91238" y="3673475"/>
                <a:ext cx="36512" cy="60325"/>
              </a:xfrm>
              <a:custGeom>
                <a:avLst/>
                <a:gdLst>
                  <a:gd name="T0" fmla="*/ 36512 w 24"/>
                  <a:gd name="T1" fmla="*/ 40719 h 40"/>
                  <a:gd name="T2" fmla="*/ 31948 w 24"/>
                  <a:gd name="T3" fmla="*/ 58817 h 40"/>
                  <a:gd name="T4" fmla="*/ 18256 w 24"/>
                  <a:gd name="T5" fmla="*/ 57309 h 40"/>
                  <a:gd name="T6" fmla="*/ 4564 w 24"/>
                  <a:gd name="T7" fmla="*/ 42228 h 40"/>
                  <a:gd name="T8" fmla="*/ 0 w 24"/>
                  <a:gd name="T9" fmla="*/ 21114 h 40"/>
                  <a:gd name="T10" fmla="*/ 4564 w 24"/>
                  <a:gd name="T11" fmla="*/ 3016 h 40"/>
                  <a:gd name="T12" fmla="*/ 18256 w 24"/>
                  <a:gd name="T13" fmla="*/ 4524 h 40"/>
                  <a:gd name="T14" fmla="*/ 31948 w 24"/>
                  <a:gd name="T15" fmla="*/ 19606 h 40"/>
                  <a:gd name="T16" fmla="*/ 36512 w 24"/>
                  <a:gd name="T17" fmla="*/ 40719 h 40"/>
                  <a:gd name="T18" fmla="*/ 10649 w 24"/>
                  <a:gd name="T19" fmla="*/ 27146 h 40"/>
                  <a:gd name="T20" fmla="*/ 12171 w 24"/>
                  <a:gd name="T21" fmla="*/ 40719 h 40"/>
                  <a:gd name="T22" fmla="*/ 18256 w 24"/>
                  <a:gd name="T23" fmla="*/ 48260 h 40"/>
                  <a:gd name="T24" fmla="*/ 24341 w 24"/>
                  <a:gd name="T25" fmla="*/ 46752 h 40"/>
                  <a:gd name="T26" fmla="*/ 25863 w 24"/>
                  <a:gd name="T27" fmla="*/ 34687 h 40"/>
                  <a:gd name="T28" fmla="*/ 24341 w 24"/>
                  <a:gd name="T29" fmla="*/ 21114 h 40"/>
                  <a:gd name="T30" fmla="*/ 18256 w 24"/>
                  <a:gd name="T31" fmla="*/ 13573 h 40"/>
                  <a:gd name="T32" fmla="*/ 12171 w 24"/>
                  <a:gd name="T33" fmla="*/ 13573 h 40"/>
                  <a:gd name="T34" fmla="*/ 10649 w 24"/>
                  <a:gd name="T35" fmla="*/ 27146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" h="40">
                    <a:moveTo>
                      <a:pt x="24" y="27"/>
                    </a:moveTo>
                    <a:cubicBezTo>
                      <a:pt x="24" y="33"/>
                      <a:pt x="23" y="37"/>
                      <a:pt x="21" y="39"/>
                    </a:cubicBezTo>
                    <a:cubicBezTo>
                      <a:pt x="19" y="40"/>
                      <a:pt x="16" y="40"/>
                      <a:pt x="12" y="38"/>
                    </a:cubicBezTo>
                    <a:cubicBezTo>
                      <a:pt x="8" y="35"/>
                      <a:pt x="5" y="32"/>
                      <a:pt x="3" y="28"/>
                    </a:cubicBezTo>
                    <a:cubicBezTo>
                      <a:pt x="1" y="24"/>
                      <a:pt x="0" y="19"/>
                      <a:pt x="0" y="14"/>
                    </a:cubicBezTo>
                    <a:cubicBezTo>
                      <a:pt x="0" y="8"/>
                      <a:pt x="1" y="4"/>
                      <a:pt x="3" y="2"/>
                    </a:cubicBezTo>
                    <a:cubicBezTo>
                      <a:pt x="5" y="0"/>
                      <a:pt x="8" y="1"/>
                      <a:pt x="12" y="3"/>
                    </a:cubicBezTo>
                    <a:cubicBezTo>
                      <a:pt x="16" y="5"/>
                      <a:pt x="19" y="8"/>
                      <a:pt x="21" y="13"/>
                    </a:cubicBezTo>
                    <a:cubicBezTo>
                      <a:pt x="23" y="17"/>
                      <a:pt x="24" y="22"/>
                      <a:pt x="24" y="27"/>
                    </a:cubicBezTo>
                    <a:close/>
                    <a:moveTo>
                      <a:pt x="7" y="18"/>
                    </a:moveTo>
                    <a:cubicBezTo>
                      <a:pt x="7" y="22"/>
                      <a:pt x="8" y="25"/>
                      <a:pt x="8" y="27"/>
                    </a:cubicBezTo>
                    <a:cubicBezTo>
                      <a:pt x="9" y="29"/>
                      <a:pt x="10" y="31"/>
                      <a:pt x="12" y="32"/>
                    </a:cubicBezTo>
                    <a:cubicBezTo>
                      <a:pt x="14" y="33"/>
                      <a:pt x="15" y="33"/>
                      <a:pt x="16" y="31"/>
                    </a:cubicBezTo>
                    <a:cubicBezTo>
                      <a:pt x="16" y="30"/>
                      <a:pt x="17" y="27"/>
                      <a:pt x="17" y="23"/>
                    </a:cubicBezTo>
                    <a:cubicBezTo>
                      <a:pt x="17" y="19"/>
                      <a:pt x="16" y="16"/>
                      <a:pt x="16" y="14"/>
                    </a:cubicBezTo>
                    <a:cubicBezTo>
                      <a:pt x="15" y="11"/>
                      <a:pt x="14" y="10"/>
                      <a:pt x="12" y="9"/>
                    </a:cubicBezTo>
                    <a:cubicBezTo>
                      <a:pt x="10" y="8"/>
                      <a:pt x="9" y="8"/>
                      <a:pt x="8" y="9"/>
                    </a:cubicBezTo>
                    <a:cubicBezTo>
                      <a:pt x="8" y="11"/>
                      <a:pt x="7" y="14"/>
                      <a:pt x="7" y="18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0" name="Freeform 149">
                <a:extLst>
                  <a:ext uri="{FF2B5EF4-FFF2-40B4-BE49-F238E27FC236}">
                    <a16:creationId xmlns:a16="http://schemas.microsoft.com/office/drawing/2014/main" id="{2BE1E529-9A8C-4EDB-B7EC-C02DD8F93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4100" y="3702050"/>
                <a:ext cx="25400" cy="55563"/>
              </a:xfrm>
              <a:custGeom>
                <a:avLst/>
                <a:gdLst>
                  <a:gd name="T0" fmla="*/ 25400 w 17"/>
                  <a:gd name="T1" fmla="*/ 55563 h 37"/>
                  <a:gd name="T2" fmla="*/ 14941 w 17"/>
                  <a:gd name="T3" fmla="*/ 49556 h 37"/>
                  <a:gd name="T4" fmla="*/ 14941 w 17"/>
                  <a:gd name="T5" fmla="*/ 21024 h 37"/>
                  <a:gd name="T6" fmla="*/ 14941 w 17"/>
                  <a:gd name="T7" fmla="*/ 15017 h 37"/>
                  <a:gd name="T8" fmla="*/ 14941 w 17"/>
                  <a:gd name="T9" fmla="*/ 10512 h 37"/>
                  <a:gd name="T10" fmla="*/ 10459 w 17"/>
                  <a:gd name="T11" fmla="*/ 12014 h 37"/>
                  <a:gd name="T12" fmla="*/ 5976 w 17"/>
                  <a:gd name="T13" fmla="*/ 13515 h 37"/>
                  <a:gd name="T14" fmla="*/ 0 w 17"/>
                  <a:gd name="T15" fmla="*/ 4505 h 37"/>
                  <a:gd name="T16" fmla="*/ 16435 w 17"/>
                  <a:gd name="T17" fmla="*/ 0 h 37"/>
                  <a:gd name="T18" fmla="*/ 25400 w 17"/>
                  <a:gd name="T19" fmla="*/ 6007 h 37"/>
                  <a:gd name="T20" fmla="*/ 25400 w 17"/>
                  <a:gd name="T21" fmla="*/ 55563 h 3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" h="37">
                    <a:moveTo>
                      <a:pt x="17" y="37"/>
                    </a:move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8"/>
                      <a:pt x="8" y="8"/>
                      <a:pt x="7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7" y="4"/>
                      <a:pt x="17" y="4"/>
                      <a:pt x="17" y="4"/>
                    </a:cubicBezTo>
                    <a:lnTo>
                      <a:pt x="17" y="37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1" name="Freeform 150">
                <a:extLst>
                  <a:ext uri="{FF2B5EF4-FFF2-40B4-BE49-F238E27FC236}">
                    <a16:creationId xmlns:a16="http://schemas.microsoft.com/office/drawing/2014/main" id="{76A780B6-377B-4372-9A5D-CBF8E13AB1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0613" y="3727450"/>
                <a:ext cx="38100" cy="55563"/>
              </a:xfrm>
              <a:custGeom>
                <a:avLst/>
                <a:gdLst>
                  <a:gd name="T0" fmla="*/ 38100 w 25"/>
                  <a:gd name="T1" fmla="*/ 49556 h 37"/>
                  <a:gd name="T2" fmla="*/ 32004 w 25"/>
                  <a:gd name="T3" fmla="*/ 45051 h 37"/>
                  <a:gd name="T4" fmla="*/ 32004 w 25"/>
                  <a:gd name="T5" fmla="*/ 55563 h 37"/>
                  <a:gd name="T6" fmla="*/ 21336 w 25"/>
                  <a:gd name="T7" fmla="*/ 49556 h 37"/>
                  <a:gd name="T8" fmla="*/ 21336 w 25"/>
                  <a:gd name="T9" fmla="*/ 39044 h 37"/>
                  <a:gd name="T10" fmla="*/ 0 w 25"/>
                  <a:gd name="T11" fmla="*/ 27031 h 37"/>
                  <a:gd name="T12" fmla="*/ 0 w 25"/>
                  <a:gd name="T13" fmla="*/ 19522 h 37"/>
                  <a:gd name="T14" fmla="*/ 22860 w 25"/>
                  <a:gd name="T15" fmla="*/ 0 h 37"/>
                  <a:gd name="T16" fmla="*/ 32004 w 25"/>
                  <a:gd name="T17" fmla="*/ 6007 h 37"/>
                  <a:gd name="T18" fmla="*/ 32004 w 25"/>
                  <a:gd name="T19" fmla="*/ 37543 h 37"/>
                  <a:gd name="T20" fmla="*/ 38100 w 25"/>
                  <a:gd name="T21" fmla="*/ 40546 h 37"/>
                  <a:gd name="T22" fmla="*/ 38100 w 25"/>
                  <a:gd name="T23" fmla="*/ 49556 h 37"/>
                  <a:gd name="T24" fmla="*/ 21336 w 25"/>
                  <a:gd name="T25" fmla="*/ 31536 h 37"/>
                  <a:gd name="T26" fmla="*/ 21336 w 25"/>
                  <a:gd name="T27" fmla="*/ 22526 h 37"/>
                  <a:gd name="T28" fmla="*/ 22860 w 25"/>
                  <a:gd name="T29" fmla="*/ 16519 h 37"/>
                  <a:gd name="T30" fmla="*/ 22860 w 25"/>
                  <a:gd name="T31" fmla="*/ 12014 h 37"/>
                  <a:gd name="T32" fmla="*/ 22860 w 25"/>
                  <a:gd name="T33" fmla="*/ 12014 h 37"/>
                  <a:gd name="T34" fmla="*/ 18288 w 25"/>
                  <a:gd name="T35" fmla="*/ 15017 h 37"/>
                  <a:gd name="T36" fmla="*/ 9144 w 25"/>
                  <a:gd name="T37" fmla="*/ 24027 h 37"/>
                  <a:gd name="T38" fmla="*/ 21336 w 25"/>
                  <a:gd name="T39" fmla="*/ 31536 h 3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5" h="37">
                    <a:moveTo>
                      <a:pt x="25" y="33"/>
                    </a:move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5" y="27"/>
                      <a:pt x="25" y="27"/>
                      <a:pt x="25" y="27"/>
                    </a:cubicBezTo>
                    <a:lnTo>
                      <a:pt x="25" y="33"/>
                    </a:lnTo>
                    <a:close/>
                    <a:moveTo>
                      <a:pt x="14" y="21"/>
                    </a:move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4"/>
                      <a:pt x="14" y="13"/>
                      <a:pt x="15" y="11"/>
                    </a:cubicBezTo>
                    <a:cubicBezTo>
                      <a:pt x="15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9"/>
                      <a:pt x="13" y="10"/>
                      <a:pt x="12" y="10"/>
                    </a:cubicBezTo>
                    <a:cubicBezTo>
                      <a:pt x="6" y="16"/>
                      <a:pt x="6" y="16"/>
                      <a:pt x="6" y="16"/>
                    </a:cubicBezTo>
                    <a:lnTo>
                      <a:pt x="14" y="21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2" name="Freeform 151">
                <a:extLst>
                  <a:ext uri="{FF2B5EF4-FFF2-40B4-BE49-F238E27FC236}">
                    <a16:creationId xmlns:a16="http://schemas.microsoft.com/office/drawing/2014/main" id="{B8A89477-CE22-4FD7-B333-59C8DC4B7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3963" y="3487738"/>
                <a:ext cx="34925" cy="65088"/>
              </a:xfrm>
              <a:custGeom>
                <a:avLst/>
                <a:gdLst>
                  <a:gd name="T0" fmla="*/ 34925 w 23"/>
                  <a:gd name="T1" fmla="*/ 65088 h 43"/>
                  <a:gd name="T2" fmla="*/ 0 w 23"/>
                  <a:gd name="T3" fmla="*/ 45410 h 43"/>
                  <a:gd name="T4" fmla="*/ 0 w 23"/>
                  <a:gd name="T5" fmla="*/ 37842 h 43"/>
                  <a:gd name="T6" fmla="*/ 12148 w 23"/>
                  <a:gd name="T7" fmla="*/ 31787 h 43"/>
                  <a:gd name="T8" fmla="*/ 19740 w 23"/>
                  <a:gd name="T9" fmla="*/ 28760 h 43"/>
                  <a:gd name="T10" fmla="*/ 22777 w 23"/>
                  <a:gd name="T11" fmla="*/ 25732 h 43"/>
                  <a:gd name="T12" fmla="*/ 22777 w 23"/>
                  <a:gd name="T13" fmla="*/ 21191 h 43"/>
                  <a:gd name="T14" fmla="*/ 21259 w 23"/>
                  <a:gd name="T15" fmla="*/ 16650 h 43"/>
                  <a:gd name="T16" fmla="*/ 16703 w 23"/>
                  <a:gd name="T17" fmla="*/ 12109 h 43"/>
                  <a:gd name="T18" fmla="*/ 10629 w 23"/>
                  <a:gd name="T19" fmla="*/ 10596 h 43"/>
                  <a:gd name="T20" fmla="*/ 6074 w 23"/>
                  <a:gd name="T21" fmla="*/ 10596 h 43"/>
                  <a:gd name="T22" fmla="*/ 0 w 23"/>
                  <a:gd name="T23" fmla="*/ 0 h 43"/>
                  <a:gd name="T24" fmla="*/ 6074 w 23"/>
                  <a:gd name="T25" fmla="*/ 0 h 43"/>
                  <a:gd name="T26" fmla="*/ 10629 w 23"/>
                  <a:gd name="T27" fmla="*/ 0 h 43"/>
                  <a:gd name="T28" fmla="*/ 18222 w 23"/>
                  <a:gd name="T29" fmla="*/ 3027 h 43"/>
                  <a:gd name="T30" fmla="*/ 25814 w 23"/>
                  <a:gd name="T31" fmla="*/ 10596 h 43"/>
                  <a:gd name="T32" fmla="*/ 31888 w 23"/>
                  <a:gd name="T33" fmla="*/ 18164 h 43"/>
                  <a:gd name="T34" fmla="*/ 33407 w 23"/>
                  <a:gd name="T35" fmla="*/ 27246 h 43"/>
                  <a:gd name="T36" fmla="*/ 33407 w 23"/>
                  <a:gd name="T37" fmla="*/ 33301 h 43"/>
                  <a:gd name="T38" fmla="*/ 28851 w 23"/>
                  <a:gd name="T39" fmla="*/ 36328 h 43"/>
                  <a:gd name="T40" fmla="*/ 19740 w 23"/>
                  <a:gd name="T41" fmla="*/ 40869 h 43"/>
                  <a:gd name="T42" fmla="*/ 13666 w 23"/>
                  <a:gd name="T43" fmla="*/ 42383 h 43"/>
                  <a:gd name="T44" fmla="*/ 13666 w 23"/>
                  <a:gd name="T45" fmla="*/ 43897 h 43"/>
                  <a:gd name="T46" fmla="*/ 34925 w 23"/>
                  <a:gd name="T47" fmla="*/ 56006 h 43"/>
                  <a:gd name="T48" fmla="*/ 34925 w 23"/>
                  <a:gd name="T49" fmla="*/ 65088 h 4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3" h="43">
                    <a:moveTo>
                      <a:pt x="23" y="43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4" y="18"/>
                      <a:pt x="14" y="17"/>
                      <a:pt x="15" y="17"/>
                    </a:cubicBezTo>
                    <a:cubicBezTo>
                      <a:pt x="15" y="16"/>
                      <a:pt x="15" y="15"/>
                      <a:pt x="15" y="14"/>
                    </a:cubicBezTo>
                    <a:cubicBezTo>
                      <a:pt x="15" y="13"/>
                      <a:pt x="15" y="12"/>
                      <a:pt x="14" y="11"/>
                    </a:cubicBezTo>
                    <a:cubicBezTo>
                      <a:pt x="13" y="10"/>
                      <a:pt x="12" y="9"/>
                      <a:pt x="11" y="8"/>
                    </a:cubicBezTo>
                    <a:cubicBezTo>
                      <a:pt x="10" y="7"/>
                      <a:pt x="9" y="7"/>
                      <a:pt x="7" y="7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9" y="1"/>
                      <a:pt x="10" y="2"/>
                      <a:pt x="12" y="2"/>
                    </a:cubicBezTo>
                    <a:cubicBezTo>
                      <a:pt x="14" y="4"/>
                      <a:pt x="16" y="5"/>
                      <a:pt x="17" y="7"/>
                    </a:cubicBezTo>
                    <a:cubicBezTo>
                      <a:pt x="19" y="8"/>
                      <a:pt x="20" y="10"/>
                      <a:pt x="21" y="12"/>
                    </a:cubicBezTo>
                    <a:cubicBezTo>
                      <a:pt x="22" y="14"/>
                      <a:pt x="22" y="16"/>
                      <a:pt x="22" y="18"/>
                    </a:cubicBezTo>
                    <a:cubicBezTo>
                      <a:pt x="22" y="19"/>
                      <a:pt x="22" y="21"/>
                      <a:pt x="22" y="22"/>
                    </a:cubicBezTo>
                    <a:cubicBezTo>
                      <a:pt x="21" y="23"/>
                      <a:pt x="20" y="24"/>
                      <a:pt x="19" y="24"/>
                    </a:cubicBezTo>
                    <a:cubicBezTo>
                      <a:pt x="18" y="25"/>
                      <a:pt x="16" y="26"/>
                      <a:pt x="13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23" y="37"/>
                      <a:pt x="23" y="37"/>
                      <a:pt x="23" y="37"/>
                    </a:cubicBezTo>
                    <a:lnTo>
                      <a:pt x="23" y="43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" name="Freeform 152">
                <a:extLst>
                  <a:ext uri="{FF2B5EF4-FFF2-40B4-BE49-F238E27FC236}">
                    <a16:creationId xmlns:a16="http://schemas.microsoft.com/office/drawing/2014/main" id="{5997D345-A142-4BC6-9B89-D24BD37848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43650" y="3509963"/>
                <a:ext cx="36512" cy="60325"/>
              </a:xfrm>
              <a:custGeom>
                <a:avLst/>
                <a:gdLst>
                  <a:gd name="T0" fmla="*/ 36512 w 24"/>
                  <a:gd name="T1" fmla="*/ 40719 h 40"/>
                  <a:gd name="T2" fmla="*/ 31948 w 24"/>
                  <a:gd name="T3" fmla="*/ 57309 h 40"/>
                  <a:gd name="T4" fmla="*/ 18256 w 24"/>
                  <a:gd name="T5" fmla="*/ 55801 h 40"/>
                  <a:gd name="T6" fmla="*/ 4564 w 24"/>
                  <a:gd name="T7" fmla="*/ 42228 h 40"/>
                  <a:gd name="T8" fmla="*/ 0 w 24"/>
                  <a:gd name="T9" fmla="*/ 19606 h 40"/>
                  <a:gd name="T10" fmla="*/ 4564 w 24"/>
                  <a:gd name="T11" fmla="*/ 3016 h 40"/>
                  <a:gd name="T12" fmla="*/ 18256 w 24"/>
                  <a:gd name="T13" fmla="*/ 4524 h 40"/>
                  <a:gd name="T14" fmla="*/ 31948 w 24"/>
                  <a:gd name="T15" fmla="*/ 18098 h 40"/>
                  <a:gd name="T16" fmla="*/ 36512 w 24"/>
                  <a:gd name="T17" fmla="*/ 40719 h 40"/>
                  <a:gd name="T18" fmla="*/ 12171 w 24"/>
                  <a:gd name="T19" fmla="*/ 25638 h 40"/>
                  <a:gd name="T20" fmla="*/ 13692 w 24"/>
                  <a:gd name="T21" fmla="*/ 40719 h 40"/>
                  <a:gd name="T22" fmla="*/ 18256 w 24"/>
                  <a:gd name="T23" fmla="*/ 48260 h 40"/>
                  <a:gd name="T24" fmla="*/ 24341 w 24"/>
                  <a:gd name="T25" fmla="*/ 46752 h 40"/>
                  <a:gd name="T26" fmla="*/ 25863 w 24"/>
                  <a:gd name="T27" fmla="*/ 34687 h 40"/>
                  <a:gd name="T28" fmla="*/ 24341 w 24"/>
                  <a:gd name="T29" fmla="*/ 19606 h 40"/>
                  <a:gd name="T30" fmla="*/ 18256 w 24"/>
                  <a:gd name="T31" fmla="*/ 12065 h 40"/>
                  <a:gd name="T32" fmla="*/ 13692 w 24"/>
                  <a:gd name="T33" fmla="*/ 13573 h 40"/>
                  <a:gd name="T34" fmla="*/ 12171 w 24"/>
                  <a:gd name="T35" fmla="*/ 25638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" h="40">
                    <a:moveTo>
                      <a:pt x="24" y="27"/>
                    </a:moveTo>
                    <a:cubicBezTo>
                      <a:pt x="24" y="33"/>
                      <a:pt x="23" y="36"/>
                      <a:pt x="21" y="38"/>
                    </a:cubicBezTo>
                    <a:cubicBezTo>
                      <a:pt x="19" y="40"/>
                      <a:pt x="16" y="40"/>
                      <a:pt x="12" y="37"/>
                    </a:cubicBezTo>
                    <a:cubicBezTo>
                      <a:pt x="8" y="35"/>
                      <a:pt x="5" y="32"/>
                      <a:pt x="3" y="28"/>
                    </a:cubicBezTo>
                    <a:cubicBezTo>
                      <a:pt x="1" y="24"/>
                      <a:pt x="0" y="19"/>
                      <a:pt x="0" y="13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0"/>
                      <a:pt x="8" y="0"/>
                      <a:pt x="12" y="3"/>
                    </a:cubicBezTo>
                    <a:cubicBezTo>
                      <a:pt x="16" y="5"/>
                      <a:pt x="19" y="8"/>
                      <a:pt x="21" y="12"/>
                    </a:cubicBezTo>
                    <a:cubicBezTo>
                      <a:pt x="23" y="16"/>
                      <a:pt x="24" y="21"/>
                      <a:pt x="24" y="27"/>
                    </a:cubicBezTo>
                    <a:close/>
                    <a:moveTo>
                      <a:pt x="8" y="17"/>
                    </a:moveTo>
                    <a:cubicBezTo>
                      <a:pt x="8" y="21"/>
                      <a:pt x="8" y="25"/>
                      <a:pt x="9" y="27"/>
                    </a:cubicBezTo>
                    <a:cubicBezTo>
                      <a:pt x="9" y="29"/>
                      <a:pt x="11" y="31"/>
                      <a:pt x="12" y="32"/>
                    </a:cubicBezTo>
                    <a:cubicBezTo>
                      <a:pt x="14" y="33"/>
                      <a:pt x="15" y="32"/>
                      <a:pt x="16" y="31"/>
                    </a:cubicBezTo>
                    <a:cubicBezTo>
                      <a:pt x="17" y="30"/>
                      <a:pt x="17" y="27"/>
                      <a:pt x="17" y="23"/>
                    </a:cubicBezTo>
                    <a:cubicBezTo>
                      <a:pt x="17" y="19"/>
                      <a:pt x="17" y="15"/>
                      <a:pt x="16" y="13"/>
                    </a:cubicBezTo>
                    <a:cubicBezTo>
                      <a:pt x="15" y="11"/>
                      <a:pt x="14" y="9"/>
                      <a:pt x="12" y="8"/>
                    </a:cubicBezTo>
                    <a:cubicBezTo>
                      <a:pt x="11" y="7"/>
                      <a:pt x="9" y="8"/>
                      <a:pt x="9" y="9"/>
                    </a:cubicBezTo>
                    <a:cubicBezTo>
                      <a:pt x="8" y="10"/>
                      <a:pt x="8" y="13"/>
                      <a:pt x="8" y="17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" name="Freeform 153">
                <a:extLst>
                  <a:ext uri="{FF2B5EF4-FFF2-40B4-BE49-F238E27FC236}">
                    <a16:creationId xmlns:a16="http://schemas.microsoft.com/office/drawing/2014/main" id="{A8FC08CF-C89F-4BC8-A8B6-F309D31E2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6513" y="3538538"/>
                <a:ext cx="25400" cy="55563"/>
              </a:xfrm>
              <a:custGeom>
                <a:avLst/>
                <a:gdLst>
                  <a:gd name="T0" fmla="*/ 25400 w 17"/>
                  <a:gd name="T1" fmla="*/ 55563 h 37"/>
                  <a:gd name="T2" fmla="*/ 14941 w 17"/>
                  <a:gd name="T3" fmla="*/ 49556 h 37"/>
                  <a:gd name="T4" fmla="*/ 14941 w 17"/>
                  <a:gd name="T5" fmla="*/ 19522 h 37"/>
                  <a:gd name="T6" fmla="*/ 14941 w 17"/>
                  <a:gd name="T7" fmla="*/ 15017 h 37"/>
                  <a:gd name="T8" fmla="*/ 14941 w 17"/>
                  <a:gd name="T9" fmla="*/ 10512 h 37"/>
                  <a:gd name="T10" fmla="*/ 11953 w 17"/>
                  <a:gd name="T11" fmla="*/ 12014 h 37"/>
                  <a:gd name="T12" fmla="*/ 5976 w 17"/>
                  <a:gd name="T13" fmla="*/ 12014 h 37"/>
                  <a:gd name="T14" fmla="*/ 0 w 17"/>
                  <a:gd name="T15" fmla="*/ 3003 h 37"/>
                  <a:gd name="T16" fmla="*/ 16435 w 17"/>
                  <a:gd name="T17" fmla="*/ 0 h 37"/>
                  <a:gd name="T18" fmla="*/ 25400 w 17"/>
                  <a:gd name="T19" fmla="*/ 4505 h 37"/>
                  <a:gd name="T20" fmla="*/ 25400 w 17"/>
                  <a:gd name="T21" fmla="*/ 55563 h 3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" h="37">
                    <a:moveTo>
                      <a:pt x="17" y="37"/>
                    </a:move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8" y="8"/>
                      <a:pt x="8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7" y="3"/>
                      <a:pt x="17" y="3"/>
                      <a:pt x="17" y="3"/>
                    </a:cubicBezTo>
                    <a:lnTo>
                      <a:pt x="17" y="37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5" name="Freeform 154">
                <a:extLst>
                  <a:ext uri="{FF2B5EF4-FFF2-40B4-BE49-F238E27FC236}">
                    <a16:creationId xmlns:a16="http://schemas.microsoft.com/office/drawing/2014/main" id="{22A43674-56AB-4D9D-BA86-F6D63761CC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26200" y="3557588"/>
                <a:ext cx="34925" cy="58738"/>
              </a:xfrm>
              <a:custGeom>
                <a:avLst/>
                <a:gdLst>
                  <a:gd name="T0" fmla="*/ 34925 w 24"/>
                  <a:gd name="T1" fmla="*/ 36146 h 39"/>
                  <a:gd name="T2" fmla="*/ 29104 w 24"/>
                  <a:gd name="T3" fmla="*/ 55726 h 39"/>
                  <a:gd name="T4" fmla="*/ 10186 w 24"/>
                  <a:gd name="T5" fmla="*/ 51207 h 39"/>
                  <a:gd name="T6" fmla="*/ 2910 w 24"/>
                  <a:gd name="T7" fmla="*/ 48195 h 39"/>
                  <a:gd name="T8" fmla="*/ 2910 w 24"/>
                  <a:gd name="T9" fmla="*/ 39159 h 39"/>
                  <a:gd name="T10" fmla="*/ 8731 w 24"/>
                  <a:gd name="T11" fmla="*/ 43677 h 39"/>
                  <a:gd name="T12" fmla="*/ 17463 w 24"/>
                  <a:gd name="T13" fmla="*/ 46689 h 39"/>
                  <a:gd name="T14" fmla="*/ 23283 w 24"/>
                  <a:gd name="T15" fmla="*/ 45183 h 39"/>
                  <a:gd name="T16" fmla="*/ 24739 w 24"/>
                  <a:gd name="T17" fmla="*/ 36146 h 39"/>
                  <a:gd name="T18" fmla="*/ 24739 w 24"/>
                  <a:gd name="T19" fmla="*/ 36146 h 39"/>
                  <a:gd name="T20" fmla="*/ 20373 w 24"/>
                  <a:gd name="T21" fmla="*/ 37653 h 39"/>
                  <a:gd name="T22" fmla="*/ 14552 w 24"/>
                  <a:gd name="T23" fmla="*/ 36146 h 39"/>
                  <a:gd name="T24" fmla="*/ 4366 w 24"/>
                  <a:gd name="T25" fmla="*/ 25604 h 39"/>
                  <a:gd name="T26" fmla="*/ 0 w 24"/>
                  <a:gd name="T27" fmla="*/ 12049 h 39"/>
                  <a:gd name="T28" fmla="*/ 4366 w 24"/>
                  <a:gd name="T29" fmla="*/ 1506 h 39"/>
                  <a:gd name="T30" fmla="*/ 16007 w 24"/>
                  <a:gd name="T31" fmla="*/ 4518 h 39"/>
                  <a:gd name="T32" fmla="*/ 26194 w 24"/>
                  <a:gd name="T33" fmla="*/ 12049 h 39"/>
                  <a:gd name="T34" fmla="*/ 32015 w 24"/>
                  <a:gd name="T35" fmla="*/ 24098 h 39"/>
                  <a:gd name="T36" fmla="*/ 34925 w 24"/>
                  <a:gd name="T37" fmla="*/ 36146 h 39"/>
                  <a:gd name="T38" fmla="*/ 17463 w 24"/>
                  <a:gd name="T39" fmla="*/ 12049 h 39"/>
                  <a:gd name="T40" fmla="*/ 11642 w 24"/>
                  <a:gd name="T41" fmla="*/ 12049 h 39"/>
                  <a:gd name="T42" fmla="*/ 10186 w 24"/>
                  <a:gd name="T43" fmla="*/ 18073 h 39"/>
                  <a:gd name="T44" fmla="*/ 11642 w 24"/>
                  <a:gd name="T45" fmla="*/ 24098 h 39"/>
                  <a:gd name="T46" fmla="*/ 16007 w 24"/>
                  <a:gd name="T47" fmla="*/ 28616 h 39"/>
                  <a:gd name="T48" fmla="*/ 21828 w 24"/>
                  <a:gd name="T49" fmla="*/ 30122 h 39"/>
                  <a:gd name="T50" fmla="*/ 24739 w 24"/>
                  <a:gd name="T51" fmla="*/ 27110 h 39"/>
                  <a:gd name="T52" fmla="*/ 21828 w 24"/>
                  <a:gd name="T53" fmla="*/ 18073 h 39"/>
                  <a:gd name="T54" fmla="*/ 17463 w 24"/>
                  <a:gd name="T55" fmla="*/ 12049 h 3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" h="39">
                    <a:moveTo>
                      <a:pt x="24" y="24"/>
                    </a:moveTo>
                    <a:cubicBezTo>
                      <a:pt x="24" y="31"/>
                      <a:pt x="22" y="35"/>
                      <a:pt x="20" y="37"/>
                    </a:cubicBezTo>
                    <a:cubicBezTo>
                      <a:pt x="17" y="39"/>
                      <a:pt x="13" y="38"/>
                      <a:pt x="7" y="34"/>
                    </a:cubicBezTo>
                    <a:cubicBezTo>
                      <a:pt x="5" y="33"/>
                      <a:pt x="3" y="32"/>
                      <a:pt x="2" y="32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4" y="27"/>
                      <a:pt x="5" y="28"/>
                      <a:pt x="6" y="29"/>
                    </a:cubicBezTo>
                    <a:cubicBezTo>
                      <a:pt x="9" y="30"/>
                      <a:pt x="11" y="31"/>
                      <a:pt x="12" y="31"/>
                    </a:cubicBezTo>
                    <a:cubicBezTo>
                      <a:pt x="14" y="31"/>
                      <a:pt x="15" y="31"/>
                      <a:pt x="16" y="30"/>
                    </a:cubicBezTo>
                    <a:cubicBezTo>
                      <a:pt x="17" y="29"/>
                      <a:pt x="17" y="27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5"/>
                      <a:pt x="15" y="26"/>
                      <a:pt x="14" y="25"/>
                    </a:cubicBezTo>
                    <a:cubicBezTo>
                      <a:pt x="13" y="25"/>
                      <a:pt x="11" y="25"/>
                      <a:pt x="10" y="24"/>
                    </a:cubicBezTo>
                    <a:cubicBezTo>
                      <a:pt x="7" y="22"/>
                      <a:pt x="4" y="20"/>
                      <a:pt x="3" y="17"/>
                    </a:cubicBezTo>
                    <a:cubicBezTo>
                      <a:pt x="1" y="14"/>
                      <a:pt x="0" y="11"/>
                      <a:pt x="0" y="8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1"/>
                      <a:pt x="11" y="3"/>
                    </a:cubicBezTo>
                    <a:cubicBezTo>
                      <a:pt x="14" y="4"/>
                      <a:pt x="16" y="6"/>
                      <a:pt x="18" y="8"/>
                    </a:cubicBezTo>
                    <a:cubicBezTo>
                      <a:pt x="20" y="10"/>
                      <a:pt x="21" y="13"/>
                      <a:pt x="22" y="16"/>
                    </a:cubicBezTo>
                    <a:cubicBezTo>
                      <a:pt x="23" y="18"/>
                      <a:pt x="24" y="21"/>
                      <a:pt x="24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7"/>
                      <a:pt x="8" y="8"/>
                    </a:cubicBezTo>
                    <a:cubicBezTo>
                      <a:pt x="7" y="8"/>
                      <a:pt x="7" y="10"/>
                      <a:pt x="7" y="12"/>
                    </a:cubicBezTo>
                    <a:cubicBezTo>
                      <a:pt x="7" y="13"/>
                      <a:pt x="7" y="15"/>
                      <a:pt x="8" y="16"/>
                    </a:cubicBezTo>
                    <a:cubicBezTo>
                      <a:pt x="9" y="17"/>
                      <a:pt x="10" y="19"/>
                      <a:pt x="11" y="19"/>
                    </a:cubicBezTo>
                    <a:cubicBezTo>
                      <a:pt x="13" y="20"/>
                      <a:pt x="14" y="21"/>
                      <a:pt x="15" y="20"/>
                    </a:cubicBezTo>
                    <a:cubicBezTo>
                      <a:pt x="16" y="20"/>
                      <a:pt x="17" y="19"/>
                      <a:pt x="17" y="18"/>
                    </a:cubicBezTo>
                    <a:cubicBezTo>
                      <a:pt x="17" y="16"/>
                      <a:pt x="16" y="14"/>
                      <a:pt x="15" y="12"/>
                    </a:cubicBezTo>
                    <a:cubicBezTo>
                      <a:pt x="14" y="11"/>
                      <a:pt x="13" y="9"/>
                      <a:pt x="12" y="8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" name="Freeform 155">
                <a:extLst>
                  <a:ext uri="{FF2B5EF4-FFF2-40B4-BE49-F238E27FC236}">
                    <a16:creationId xmlns:a16="http://schemas.microsoft.com/office/drawing/2014/main" id="{9704A1BF-E6C1-4205-9ABD-9FD28FB4E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7750" y="2592388"/>
                <a:ext cx="1811337" cy="1046163"/>
              </a:xfrm>
              <a:custGeom>
                <a:avLst/>
                <a:gdLst>
                  <a:gd name="T0" fmla="*/ 19050 w 1141"/>
                  <a:gd name="T1" fmla="*/ 0 h 659"/>
                  <a:gd name="T2" fmla="*/ 0 w 1141"/>
                  <a:gd name="T3" fmla="*/ 14288 h 659"/>
                  <a:gd name="T4" fmla="*/ 1790700 w 1141"/>
                  <a:gd name="T5" fmla="*/ 1046163 h 659"/>
                  <a:gd name="T6" fmla="*/ 1811337 w 1141"/>
                  <a:gd name="T7" fmla="*/ 1033463 h 659"/>
                  <a:gd name="T8" fmla="*/ 19050 w 1141"/>
                  <a:gd name="T9" fmla="*/ 0 h 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1" h="659">
                    <a:moveTo>
                      <a:pt x="12" y="0"/>
                    </a:moveTo>
                    <a:lnTo>
                      <a:pt x="0" y="9"/>
                    </a:lnTo>
                    <a:lnTo>
                      <a:pt x="1128" y="659"/>
                    </a:lnTo>
                    <a:lnTo>
                      <a:pt x="1141" y="65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7" name="Freeform 156">
                <a:extLst>
                  <a:ext uri="{FF2B5EF4-FFF2-40B4-BE49-F238E27FC236}">
                    <a16:creationId xmlns:a16="http://schemas.microsoft.com/office/drawing/2014/main" id="{D6AF0F87-EBDB-450A-8373-BC90AE3E6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8450" y="3625850"/>
                <a:ext cx="20637" cy="1214438"/>
              </a:xfrm>
              <a:custGeom>
                <a:avLst/>
                <a:gdLst>
                  <a:gd name="T0" fmla="*/ 0 w 13"/>
                  <a:gd name="T1" fmla="*/ 12700 h 765"/>
                  <a:gd name="T2" fmla="*/ 0 w 13"/>
                  <a:gd name="T3" fmla="*/ 12700 h 765"/>
                  <a:gd name="T4" fmla="*/ 0 w 13"/>
                  <a:gd name="T5" fmla="*/ 1214438 h 765"/>
                  <a:gd name="T6" fmla="*/ 20637 w 13"/>
                  <a:gd name="T7" fmla="*/ 1200150 h 765"/>
                  <a:gd name="T8" fmla="*/ 20637 w 13"/>
                  <a:gd name="T9" fmla="*/ 0 h 765"/>
                  <a:gd name="T10" fmla="*/ 20637 w 13"/>
                  <a:gd name="T11" fmla="*/ 0 h 765"/>
                  <a:gd name="T12" fmla="*/ 0 w 13"/>
                  <a:gd name="T13" fmla="*/ 12700 h 7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65">
                    <a:moveTo>
                      <a:pt x="0" y="8"/>
                    </a:moveTo>
                    <a:lnTo>
                      <a:pt x="0" y="8"/>
                    </a:lnTo>
                    <a:lnTo>
                      <a:pt x="0" y="765"/>
                    </a:lnTo>
                    <a:lnTo>
                      <a:pt x="13" y="756"/>
                    </a:lnTo>
                    <a:lnTo>
                      <a:pt x="13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E658640-D91D-43CF-AE5A-E1F53ED7E4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2469" y="5122104"/>
              <a:ext cx="347662" cy="1063625"/>
              <a:chOff x="5789613" y="590550"/>
              <a:chExt cx="1984375" cy="6078538"/>
            </a:xfrm>
          </p:grpSpPr>
          <p:sp>
            <p:nvSpPr>
              <p:cNvPr id="260" name="Freeform 96">
                <a:extLst>
                  <a:ext uri="{FF2B5EF4-FFF2-40B4-BE49-F238E27FC236}">
                    <a16:creationId xmlns:a16="http://schemas.microsoft.com/office/drawing/2014/main" id="{63DA16D7-0057-4D20-B46A-7EA6A1927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1463" y="2374900"/>
                <a:ext cx="1057275" cy="611188"/>
              </a:xfrm>
              <a:custGeom>
                <a:avLst/>
                <a:gdLst>
                  <a:gd name="T0" fmla="*/ 500063 w 666"/>
                  <a:gd name="T1" fmla="*/ 0 h 385"/>
                  <a:gd name="T2" fmla="*/ 1057275 w 666"/>
                  <a:gd name="T3" fmla="*/ 323850 h 385"/>
                  <a:gd name="T4" fmla="*/ 561975 w 666"/>
                  <a:gd name="T5" fmla="*/ 611188 h 385"/>
                  <a:gd name="T6" fmla="*/ 0 w 666"/>
                  <a:gd name="T7" fmla="*/ 287338 h 385"/>
                  <a:gd name="T8" fmla="*/ 500063 w 666"/>
                  <a:gd name="T9" fmla="*/ 0 h 3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6" h="385">
                    <a:moveTo>
                      <a:pt x="315" y="0"/>
                    </a:moveTo>
                    <a:lnTo>
                      <a:pt x="666" y="204"/>
                    </a:lnTo>
                    <a:lnTo>
                      <a:pt x="354" y="385"/>
                    </a:lnTo>
                    <a:lnTo>
                      <a:pt x="0" y="181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1" name="Freeform 97">
                <a:extLst>
                  <a:ext uri="{FF2B5EF4-FFF2-40B4-BE49-F238E27FC236}">
                    <a16:creationId xmlns:a16="http://schemas.microsoft.com/office/drawing/2014/main" id="{F7B620FB-9DFC-40D0-BDA5-885377E6AA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73838" y="2346325"/>
                <a:ext cx="1200150" cy="693738"/>
              </a:xfrm>
              <a:custGeom>
                <a:avLst/>
                <a:gdLst>
                  <a:gd name="T0" fmla="*/ 521646 w 329"/>
                  <a:gd name="T1" fmla="*/ 7264 h 191"/>
                  <a:gd name="T2" fmla="*/ 572716 w 329"/>
                  <a:gd name="T3" fmla="*/ 7264 h 191"/>
                  <a:gd name="T4" fmla="*/ 1185559 w 329"/>
                  <a:gd name="T5" fmla="*/ 363214 h 191"/>
                  <a:gd name="T6" fmla="*/ 1185559 w 329"/>
                  <a:gd name="T7" fmla="*/ 392271 h 191"/>
                  <a:gd name="T8" fmla="*/ 678504 w 329"/>
                  <a:gd name="T9" fmla="*/ 686474 h 191"/>
                  <a:gd name="T10" fmla="*/ 623786 w 329"/>
                  <a:gd name="T11" fmla="*/ 686474 h 191"/>
                  <a:gd name="T12" fmla="*/ 14591 w 329"/>
                  <a:gd name="T13" fmla="*/ 330524 h 191"/>
                  <a:gd name="T14" fmla="*/ 14591 w 329"/>
                  <a:gd name="T15" fmla="*/ 301467 h 191"/>
                  <a:gd name="T16" fmla="*/ 521646 w 329"/>
                  <a:gd name="T17" fmla="*/ 7264 h 191"/>
                  <a:gd name="T18" fmla="*/ 1105305 w 329"/>
                  <a:gd name="T19" fmla="*/ 352317 h 191"/>
                  <a:gd name="T20" fmla="*/ 547181 w 329"/>
                  <a:gd name="T21" fmla="*/ 29057 h 191"/>
                  <a:gd name="T22" fmla="*/ 47422 w 329"/>
                  <a:gd name="T23" fmla="*/ 315996 h 191"/>
                  <a:gd name="T24" fmla="*/ 609195 w 329"/>
                  <a:gd name="T25" fmla="*/ 639256 h 191"/>
                  <a:gd name="T26" fmla="*/ 1105305 w 329"/>
                  <a:gd name="T27" fmla="*/ 352317 h 191"/>
                  <a:gd name="T28" fmla="*/ 922912 w 329"/>
                  <a:gd name="T29" fmla="*/ 530292 h 191"/>
                  <a:gd name="T30" fmla="*/ 922912 w 329"/>
                  <a:gd name="T31" fmla="*/ 504867 h 191"/>
                  <a:gd name="T32" fmla="*/ 882785 w 329"/>
                  <a:gd name="T33" fmla="*/ 504867 h 191"/>
                  <a:gd name="T34" fmla="*/ 882785 w 329"/>
                  <a:gd name="T35" fmla="*/ 530292 h 191"/>
                  <a:gd name="T36" fmla="*/ 922912 w 329"/>
                  <a:gd name="T37" fmla="*/ 530292 h 19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29" h="191">
                    <a:moveTo>
                      <a:pt x="143" y="2"/>
                    </a:moveTo>
                    <a:cubicBezTo>
                      <a:pt x="147" y="0"/>
                      <a:pt x="153" y="0"/>
                      <a:pt x="157" y="2"/>
                    </a:cubicBezTo>
                    <a:cubicBezTo>
                      <a:pt x="325" y="100"/>
                      <a:pt x="325" y="100"/>
                      <a:pt x="325" y="100"/>
                    </a:cubicBezTo>
                    <a:cubicBezTo>
                      <a:pt x="329" y="102"/>
                      <a:pt x="329" y="106"/>
                      <a:pt x="325" y="108"/>
                    </a:cubicBezTo>
                    <a:cubicBezTo>
                      <a:pt x="186" y="189"/>
                      <a:pt x="186" y="189"/>
                      <a:pt x="186" y="189"/>
                    </a:cubicBezTo>
                    <a:cubicBezTo>
                      <a:pt x="182" y="191"/>
                      <a:pt x="175" y="191"/>
                      <a:pt x="171" y="189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0" y="89"/>
                      <a:pt x="0" y="85"/>
                      <a:pt x="4" y="83"/>
                    </a:cubicBezTo>
                    <a:lnTo>
                      <a:pt x="143" y="2"/>
                    </a:lnTo>
                    <a:close/>
                    <a:moveTo>
                      <a:pt x="303" y="97"/>
                    </a:moveTo>
                    <a:cubicBezTo>
                      <a:pt x="150" y="8"/>
                      <a:pt x="150" y="8"/>
                      <a:pt x="150" y="8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67" y="176"/>
                      <a:pt x="167" y="176"/>
                      <a:pt x="167" y="176"/>
                    </a:cubicBezTo>
                    <a:cubicBezTo>
                      <a:pt x="303" y="97"/>
                      <a:pt x="303" y="97"/>
                      <a:pt x="303" y="97"/>
                    </a:cubicBezTo>
                    <a:moveTo>
                      <a:pt x="253" y="146"/>
                    </a:moveTo>
                    <a:cubicBezTo>
                      <a:pt x="256" y="144"/>
                      <a:pt x="256" y="141"/>
                      <a:pt x="253" y="139"/>
                    </a:cubicBezTo>
                    <a:cubicBezTo>
                      <a:pt x="250" y="137"/>
                      <a:pt x="245" y="137"/>
                      <a:pt x="242" y="139"/>
                    </a:cubicBezTo>
                    <a:cubicBezTo>
                      <a:pt x="239" y="141"/>
                      <a:pt x="239" y="144"/>
                      <a:pt x="242" y="146"/>
                    </a:cubicBezTo>
                    <a:cubicBezTo>
                      <a:pt x="245" y="147"/>
                      <a:pt x="250" y="147"/>
                      <a:pt x="253" y="146"/>
                    </a:cubicBezTo>
                  </a:path>
                </a:pathLst>
              </a:custGeom>
              <a:solidFill>
                <a:srgbClr val="F2F4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2" name="Freeform 98">
                <a:extLst>
                  <a:ext uri="{FF2B5EF4-FFF2-40B4-BE49-F238E27FC236}">
                    <a16:creationId xmlns:a16="http://schemas.microsoft.com/office/drawing/2014/main" id="{D840F292-3EEF-44CE-8341-2D1232991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5376" y="2844800"/>
                <a:ext cx="61913" cy="36513"/>
              </a:xfrm>
              <a:custGeom>
                <a:avLst/>
                <a:gdLst>
                  <a:gd name="T0" fmla="*/ 10926 w 17"/>
                  <a:gd name="T1" fmla="*/ 7303 h 10"/>
                  <a:gd name="T2" fmla="*/ 50987 w 17"/>
                  <a:gd name="T3" fmla="*/ 7303 h 10"/>
                  <a:gd name="T4" fmla="*/ 50987 w 17"/>
                  <a:gd name="T5" fmla="*/ 32862 h 10"/>
                  <a:gd name="T6" fmla="*/ 10926 w 17"/>
                  <a:gd name="T7" fmla="*/ 32862 h 10"/>
                  <a:gd name="T8" fmla="*/ 10926 w 17"/>
                  <a:gd name="T9" fmla="*/ 730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3" y="2"/>
                    </a:moveTo>
                    <a:cubicBezTo>
                      <a:pt x="6" y="0"/>
                      <a:pt x="11" y="0"/>
                      <a:pt x="14" y="2"/>
                    </a:cubicBezTo>
                    <a:cubicBezTo>
                      <a:pt x="17" y="4"/>
                      <a:pt x="17" y="7"/>
                      <a:pt x="14" y="9"/>
                    </a:cubicBezTo>
                    <a:cubicBezTo>
                      <a:pt x="11" y="10"/>
                      <a:pt x="6" y="10"/>
                      <a:pt x="3" y="9"/>
                    </a:cubicBezTo>
                    <a:cubicBezTo>
                      <a:pt x="0" y="7"/>
                      <a:pt x="0" y="4"/>
                      <a:pt x="3" y="2"/>
                    </a:cubicBezTo>
                    <a:close/>
                  </a:path>
                </a:pathLst>
              </a:custGeom>
              <a:solidFill>
                <a:srgbClr val="C3C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3" name="Freeform 99">
                <a:extLst>
                  <a:ext uri="{FF2B5EF4-FFF2-40B4-BE49-F238E27FC236}">
                    <a16:creationId xmlns:a16="http://schemas.microsoft.com/office/drawing/2014/main" id="{0883D6BE-2615-473A-BA34-D9B823002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7013" y="2662238"/>
                <a:ext cx="1193800" cy="396875"/>
              </a:xfrm>
              <a:custGeom>
                <a:avLst/>
                <a:gdLst>
                  <a:gd name="T0" fmla="*/ 1193800 w 327"/>
                  <a:gd name="T1" fmla="*/ 61898 h 109"/>
                  <a:gd name="T2" fmla="*/ 1182848 w 327"/>
                  <a:gd name="T3" fmla="*/ 76462 h 109"/>
                  <a:gd name="T4" fmla="*/ 675391 w 327"/>
                  <a:gd name="T5" fmla="*/ 371388 h 109"/>
                  <a:gd name="T6" fmla="*/ 620630 w 327"/>
                  <a:gd name="T7" fmla="*/ 371388 h 109"/>
                  <a:gd name="T8" fmla="*/ 10952 w 327"/>
                  <a:gd name="T9" fmla="*/ 14564 h 109"/>
                  <a:gd name="T10" fmla="*/ 0 w 327"/>
                  <a:gd name="T11" fmla="*/ 0 h 109"/>
                  <a:gd name="T12" fmla="*/ 0 w 327"/>
                  <a:gd name="T13" fmla="*/ 18205 h 109"/>
                  <a:gd name="T14" fmla="*/ 10952 w 327"/>
                  <a:gd name="T15" fmla="*/ 32769 h 109"/>
                  <a:gd name="T16" fmla="*/ 620630 w 327"/>
                  <a:gd name="T17" fmla="*/ 389593 h 109"/>
                  <a:gd name="T18" fmla="*/ 675391 w 327"/>
                  <a:gd name="T19" fmla="*/ 389593 h 109"/>
                  <a:gd name="T20" fmla="*/ 1182848 w 327"/>
                  <a:gd name="T21" fmla="*/ 98308 h 109"/>
                  <a:gd name="T22" fmla="*/ 1193800 w 327"/>
                  <a:gd name="T23" fmla="*/ 80103 h 109"/>
                  <a:gd name="T24" fmla="*/ 1193800 w 327"/>
                  <a:gd name="T25" fmla="*/ 61898 h 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7" h="109">
                    <a:moveTo>
                      <a:pt x="327" y="17"/>
                    </a:moveTo>
                    <a:cubicBezTo>
                      <a:pt x="327" y="19"/>
                      <a:pt x="326" y="20"/>
                      <a:pt x="324" y="21"/>
                    </a:cubicBezTo>
                    <a:cubicBezTo>
                      <a:pt x="185" y="102"/>
                      <a:pt x="185" y="102"/>
                      <a:pt x="185" y="102"/>
                    </a:cubicBezTo>
                    <a:cubicBezTo>
                      <a:pt x="181" y="104"/>
                      <a:pt x="174" y="104"/>
                      <a:pt x="170" y="10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1" y="8"/>
                      <a:pt x="3" y="9"/>
                    </a:cubicBezTo>
                    <a:cubicBezTo>
                      <a:pt x="170" y="107"/>
                      <a:pt x="170" y="107"/>
                      <a:pt x="170" y="107"/>
                    </a:cubicBezTo>
                    <a:cubicBezTo>
                      <a:pt x="174" y="109"/>
                      <a:pt x="181" y="109"/>
                      <a:pt x="185" y="107"/>
                    </a:cubicBezTo>
                    <a:cubicBezTo>
                      <a:pt x="324" y="27"/>
                      <a:pt x="324" y="27"/>
                      <a:pt x="324" y="27"/>
                    </a:cubicBezTo>
                    <a:cubicBezTo>
                      <a:pt x="326" y="26"/>
                      <a:pt x="327" y="24"/>
                      <a:pt x="327" y="22"/>
                    </a:cubicBezTo>
                    <a:lnTo>
                      <a:pt x="327" y="17"/>
                    </a:lnTo>
                    <a:close/>
                  </a:path>
                </a:pathLst>
              </a:custGeom>
              <a:solidFill>
                <a:srgbClr val="CDD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4" name="Freeform 100">
                <a:extLst>
                  <a:ext uri="{FF2B5EF4-FFF2-40B4-BE49-F238E27FC236}">
                    <a16:creationId xmlns:a16="http://schemas.microsoft.com/office/drawing/2014/main" id="{790854F9-A245-49E9-83D8-DFA116F7F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6638" y="1106488"/>
                <a:ext cx="868363" cy="704850"/>
              </a:xfrm>
              <a:custGeom>
                <a:avLst/>
                <a:gdLst>
                  <a:gd name="T0" fmla="*/ 25540 w 238"/>
                  <a:gd name="T1" fmla="*/ 646718 h 194"/>
                  <a:gd name="T2" fmla="*/ 299184 w 238"/>
                  <a:gd name="T3" fmla="*/ 628552 h 194"/>
                  <a:gd name="T4" fmla="*/ 510802 w 238"/>
                  <a:gd name="T5" fmla="*/ 595853 h 194"/>
                  <a:gd name="T6" fmla="*/ 507153 w 238"/>
                  <a:gd name="T7" fmla="*/ 581320 h 194"/>
                  <a:gd name="T8" fmla="*/ 507153 w 238"/>
                  <a:gd name="T9" fmla="*/ 548620 h 194"/>
                  <a:gd name="T10" fmla="*/ 529045 w 238"/>
                  <a:gd name="T11" fmla="*/ 526821 h 194"/>
                  <a:gd name="T12" fmla="*/ 558233 w 238"/>
                  <a:gd name="T13" fmla="*/ 537721 h 194"/>
                  <a:gd name="T14" fmla="*/ 609314 w 238"/>
                  <a:gd name="T15" fmla="*/ 559520 h 194"/>
                  <a:gd name="T16" fmla="*/ 664042 w 238"/>
                  <a:gd name="T17" fmla="*/ 548620 h 194"/>
                  <a:gd name="T18" fmla="*/ 707825 w 238"/>
                  <a:gd name="T19" fmla="*/ 490488 h 194"/>
                  <a:gd name="T20" fmla="*/ 784446 w 238"/>
                  <a:gd name="T21" fmla="*/ 341525 h 194"/>
                  <a:gd name="T22" fmla="*/ 835526 w 238"/>
                  <a:gd name="T23" fmla="*/ 210728 h 194"/>
                  <a:gd name="T24" fmla="*/ 868363 w 238"/>
                  <a:gd name="T25" fmla="*/ 54499 h 194"/>
                  <a:gd name="T26" fmla="*/ 817283 w 238"/>
                  <a:gd name="T27" fmla="*/ 18166 h 194"/>
                  <a:gd name="T28" fmla="*/ 616611 w 238"/>
                  <a:gd name="T29" fmla="*/ 25433 h 194"/>
                  <a:gd name="T30" fmla="*/ 448776 w 238"/>
                  <a:gd name="T31" fmla="*/ 72665 h 194"/>
                  <a:gd name="T32" fmla="*/ 277292 w 238"/>
                  <a:gd name="T33" fmla="*/ 199829 h 194"/>
                  <a:gd name="T34" fmla="*/ 207969 w 238"/>
                  <a:gd name="T35" fmla="*/ 301560 h 194"/>
                  <a:gd name="T36" fmla="*/ 29189 w 238"/>
                  <a:gd name="T37" fmla="*/ 541354 h 194"/>
                  <a:gd name="T38" fmla="*/ 25540 w 238"/>
                  <a:gd name="T39" fmla="*/ 646718 h 19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38" h="194">
                    <a:moveTo>
                      <a:pt x="7" y="178"/>
                    </a:moveTo>
                    <a:cubicBezTo>
                      <a:pt x="17" y="184"/>
                      <a:pt x="46" y="194"/>
                      <a:pt x="82" y="173"/>
                    </a:cubicBezTo>
                    <a:cubicBezTo>
                      <a:pt x="107" y="161"/>
                      <a:pt x="121" y="155"/>
                      <a:pt x="140" y="164"/>
                    </a:cubicBezTo>
                    <a:cubicBezTo>
                      <a:pt x="140" y="163"/>
                      <a:pt x="139" y="162"/>
                      <a:pt x="139" y="160"/>
                    </a:cubicBezTo>
                    <a:cubicBezTo>
                      <a:pt x="137" y="158"/>
                      <a:pt x="138" y="154"/>
                      <a:pt x="139" y="151"/>
                    </a:cubicBezTo>
                    <a:cubicBezTo>
                      <a:pt x="140" y="148"/>
                      <a:pt x="142" y="146"/>
                      <a:pt x="145" y="145"/>
                    </a:cubicBezTo>
                    <a:cubicBezTo>
                      <a:pt x="148" y="145"/>
                      <a:pt x="151" y="147"/>
                      <a:pt x="153" y="148"/>
                    </a:cubicBezTo>
                    <a:cubicBezTo>
                      <a:pt x="158" y="151"/>
                      <a:pt x="162" y="153"/>
                      <a:pt x="167" y="154"/>
                    </a:cubicBezTo>
                    <a:cubicBezTo>
                      <a:pt x="172" y="154"/>
                      <a:pt x="178" y="154"/>
                      <a:pt x="182" y="151"/>
                    </a:cubicBezTo>
                    <a:cubicBezTo>
                      <a:pt x="188" y="147"/>
                      <a:pt x="191" y="141"/>
                      <a:pt x="194" y="135"/>
                    </a:cubicBezTo>
                    <a:cubicBezTo>
                      <a:pt x="201" y="121"/>
                      <a:pt x="208" y="107"/>
                      <a:pt x="215" y="94"/>
                    </a:cubicBezTo>
                    <a:cubicBezTo>
                      <a:pt x="221" y="82"/>
                      <a:pt x="226" y="71"/>
                      <a:pt x="229" y="58"/>
                    </a:cubicBezTo>
                    <a:cubicBezTo>
                      <a:pt x="232" y="43"/>
                      <a:pt x="234" y="30"/>
                      <a:pt x="238" y="15"/>
                    </a:cubicBezTo>
                    <a:cubicBezTo>
                      <a:pt x="235" y="10"/>
                      <a:pt x="230" y="7"/>
                      <a:pt x="224" y="5"/>
                    </a:cubicBezTo>
                    <a:cubicBezTo>
                      <a:pt x="207" y="0"/>
                      <a:pt x="188" y="3"/>
                      <a:pt x="169" y="7"/>
                    </a:cubicBezTo>
                    <a:cubicBezTo>
                      <a:pt x="154" y="10"/>
                      <a:pt x="138" y="13"/>
                      <a:pt x="123" y="20"/>
                    </a:cubicBezTo>
                    <a:cubicBezTo>
                      <a:pt x="105" y="28"/>
                      <a:pt x="91" y="42"/>
                      <a:pt x="76" y="55"/>
                    </a:cubicBezTo>
                    <a:cubicBezTo>
                      <a:pt x="68" y="62"/>
                      <a:pt x="59" y="72"/>
                      <a:pt x="57" y="83"/>
                    </a:cubicBezTo>
                    <a:cubicBezTo>
                      <a:pt x="51" y="110"/>
                      <a:pt x="33" y="135"/>
                      <a:pt x="8" y="149"/>
                    </a:cubicBezTo>
                    <a:cubicBezTo>
                      <a:pt x="2" y="160"/>
                      <a:pt x="0" y="173"/>
                      <a:pt x="7" y="178"/>
                    </a:cubicBez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5" name="Freeform 101">
                <a:extLst>
                  <a:ext uri="{FF2B5EF4-FFF2-40B4-BE49-F238E27FC236}">
                    <a16:creationId xmlns:a16="http://schemas.microsoft.com/office/drawing/2014/main" id="{160EA264-8D7D-404E-9456-065660F0C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063" y="4643438"/>
                <a:ext cx="466725" cy="1633538"/>
              </a:xfrm>
              <a:custGeom>
                <a:avLst/>
                <a:gdLst>
                  <a:gd name="T0" fmla="*/ 448494 w 128"/>
                  <a:gd name="T1" fmla="*/ 36382 h 449"/>
                  <a:gd name="T2" fmla="*/ 455786 w 128"/>
                  <a:gd name="T3" fmla="*/ 178270 h 449"/>
                  <a:gd name="T4" fmla="*/ 419323 w 128"/>
                  <a:gd name="T5" fmla="*/ 320159 h 449"/>
                  <a:gd name="T6" fmla="*/ 401092 w 128"/>
                  <a:gd name="T7" fmla="*/ 534811 h 449"/>
                  <a:gd name="T8" fmla="*/ 269825 w 128"/>
                  <a:gd name="T9" fmla="*/ 1418886 h 449"/>
                  <a:gd name="T10" fmla="*/ 302642 w 128"/>
                  <a:gd name="T11" fmla="*/ 1415248 h 449"/>
                  <a:gd name="T12" fmla="*/ 328166 w 128"/>
                  <a:gd name="T13" fmla="*/ 1426162 h 449"/>
                  <a:gd name="T14" fmla="*/ 342751 w 128"/>
                  <a:gd name="T15" fmla="*/ 1458906 h 449"/>
                  <a:gd name="T16" fmla="*/ 328166 w 128"/>
                  <a:gd name="T17" fmla="*/ 1553498 h 449"/>
                  <a:gd name="T18" fmla="*/ 255240 w 128"/>
                  <a:gd name="T19" fmla="*/ 1615347 h 449"/>
                  <a:gd name="T20" fmla="*/ 120328 w 128"/>
                  <a:gd name="T21" fmla="*/ 1629900 h 449"/>
                  <a:gd name="T22" fmla="*/ 7293 w 128"/>
                  <a:gd name="T23" fmla="*/ 1618985 h 449"/>
                  <a:gd name="T24" fmla="*/ 87511 w 128"/>
                  <a:gd name="T25" fmla="*/ 1087813 h 449"/>
                  <a:gd name="T26" fmla="*/ 61987 w 128"/>
                  <a:gd name="T27" fmla="*/ 400199 h 449"/>
                  <a:gd name="T28" fmla="*/ 134913 w 128"/>
                  <a:gd name="T29" fmla="*/ 203737 h 449"/>
                  <a:gd name="T30" fmla="*/ 127620 w 128"/>
                  <a:gd name="T31" fmla="*/ 0 h 449"/>
                  <a:gd name="T32" fmla="*/ 448494 w 128"/>
                  <a:gd name="T33" fmla="*/ 36382 h 4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8" h="449">
                    <a:moveTo>
                      <a:pt x="123" y="10"/>
                    </a:moveTo>
                    <a:cubicBezTo>
                      <a:pt x="128" y="22"/>
                      <a:pt x="128" y="36"/>
                      <a:pt x="125" y="49"/>
                    </a:cubicBezTo>
                    <a:cubicBezTo>
                      <a:pt x="123" y="62"/>
                      <a:pt x="118" y="75"/>
                      <a:pt x="115" y="88"/>
                    </a:cubicBezTo>
                    <a:cubicBezTo>
                      <a:pt x="111" y="107"/>
                      <a:pt x="111" y="127"/>
                      <a:pt x="110" y="147"/>
                    </a:cubicBezTo>
                    <a:cubicBezTo>
                      <a:pt x="104" y="229"/>
                      <a:pt x="73" y="308"/>
                      <a:pt x="74" y="390"/>
                    </a:cubicBezTo>
                    <a:cubicBezTo>
                      <a:pt x="77" y="390"/>
                      <a:pt x="80" y="389"/>
                      <a:pt x="83" y="389"/>
                    </a:cubicBezTo>
                    <a:cubicBezTo>
                      <a:pt x="85" y="389"/>
                      <a:pt x="88" y="390"/>
                      <a:pt x="90" y="392"/>
                    </a:cubicBezTo>
                    <a:cubicBezTo>
                      <a:pt x="93" y="395"/>
                      <a:pt x="94" y="398"/>
                      <a:pt x="94" y="401"/>
                    </a:cubicBezTo>
                    <a:cubicBezTo>
                      <a:pt x="95" y="410"/>
                      <a:pt x="94" y="419"/>
                      <a:pt x="90" y="427"/>
                    </a:cubicBezTo>
                    <a:cubicBezTo>
                      <a:pt x="85" y="435"/>
                      <a:pt x="78" y="441"/>
                      <a:pt x="70" y="444"/>
                    </a:cubicBezTo>
                    <a:cubicBezTo>
                      <a:pt x="59" y="449"/>
                      <a:pt x="45" y="449"/>
                      <a:pt x="33" y="448"/>
                    </a:cubicBezTo>
                    <a:cubicBezTo>
                      <a:pt x="23" y="447"/>
                      <a:pt x="12" y="446"/>
                      <a:pt x="2" y="445"/>
                    </a:cubicBezTo>
                    <a:cubicBezTo>
                      <a:pt x="15" y="397"/>
                      <a:pt x="25" y="348"/>
                      <a:pt x="24" y="299"/>
                    </a:cubicBezTo>
                    <a:cubicBezTo>
                      <a:pt x="22" y="236"/>
                      <a:pt x="0" y="171"/>
                      <a:pt x="17" y="110"/>
                    </a:cubicBezTo>
                    <a:cubicBezTo>
                      <a:pt x="23" y="92"/>
                      <a:pt x="32" y="75"/>
                      <a:pt x="37" y="56"/>
                    </a:cubicBezTo>
                    <a:cubicBezTo>
                      <a:pt x="43" y="38"/>
                      <a:pt x="44" y="17"/>
                      <a:pt x="35" y="0"/>
                    </a:cubicBezTo>
                    <a:lnTo>
                      <a:pt x="123" y="10"/>
                    </a:ln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6" name="Freeform 102">
                <a:extLst>
                  <a:ext uri="{FF2B5EF4-FFF2-40B4-BE49-F238E27FC236}">
                    <a16:creationId xmlns:a16="http://schemas.microsoft.com/office/drawing/2014/main" id="{E69D59C6-7E81-4618-A2CA-9AA3047B9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2663" y="5949950"/>
                <a:ext cx="412750" cy="541338"/>
              </a:xfrm>
              <a:custGeom>
                <a:avLst/>
                <a:gdLst>
                  <a:gd name="T0" fmla="*/ 376223 w 113"/>
                  <a:gd name="T1" fmla="*/ 14533 h 149"/>
                  <a:gd name="T2" fmla="*/ 299518 w 113"/>
                  <a:gd name="T3" fmla="*/ 3633 h 149"/>
                  <a:gd name="T4" fmla="*/ 295865 w 113"/>
                  <a:gd name="T5" fmla="*/ 112627 h 149"/>
                  <a:gd name="T6" fmla="*/ 328739 w 113"/>
                  <a:gd name="T7" fmla="*/ 108994 h 149"/>
                  <a:gd name="T8" fmla="*/ 354308 w 113"/>
                  <a:gd name="T9" fmla="*/ 119894 h 149"/>
                  <a:gd name="T10" fmla="*/ 368918 w 113"/>
                  <a:gd name="T11" fmla="*/ 152592 h 149"/>
                  <a:gd name="T12" fmla="*/ 354308 w 113"/>
                  <a:gd name="T13" fmla="*/ 247054 h 149"/>
                  <a:gd name="T14" fmla="*/ 281254 w 113"/>
                  <a:gd name="T15" fmla="*/ 308817 h 149"/>
                  <a:gd name="T16" fmla="*/ 146106 w 113"/>
                  <a:gd name="T17" fmla="*/ 323350 h 149"/>
                  <a:gd name="T18" fmla="*/ 32874 w 113"/>
                  <a:gd name="T19" fmla="*/ 312450 h 149"/>
                  <a:gd name="T20" fmla="*/ 131496 w 113"/>
                  <a:gd name="T21" fmla="*/ 530439 h 149"/>
                  <a:gd name="T22" fmla="*/ 310476 w 113"/>
                  <a:gd name="T23" fmla="*/ 399646 h 149"/>
                  <a:gd name="T24" fmla="*/ 325086 w 113"/>
                  <a:gd name="T25" fmla="*/ 345148 h 149"/>
                  <a:gd name="T26" fmla="*/ 361613 w 113"/>
                  <a:gd name="T27" fmla="*/ 301551 h 149"/>
                  <a:gd name="T28" fmla="*/ 405445 w 113"/>
                  <a:gd name="T29" fmla="*/ 207089 h 149"/>
                  <a:gd name="T30" fmla="*/ 409097 w 113"/>
                  <a:gd name="T31" fmla="*/ 101728 h 149"/>
                  <a:gd name="T32" fmla="*/ 376223 w 113"/>
                  <a:gd name="T33" fmla="*/ 14533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3" h="149">
                    <a:moveTo>
                      <a:pt x="103" y="4"/>
                    </a:moveTo>
                    <a:cubicBezTo>
                      <a:pt x="97" y="0"/>
                      <a:pt x="89" y="0"/>
                      <a:pt x="82" y="1"/>
                    </a:cubicBezTo>
                    <a:cubicBezTo>
                      <a:pt x="82" y="11"/>
                      <a:pt x="81" y="21"/>
                      <a:pt x="81" y="31"/>
                    </a:cubicBezTo>
                    <a:cubicBezTo>
                      <a:pt x="84" y="31"/>
                      <a:pt x="87" y="30"/>
                      <a:pt x="90" y="30"/>
                    </a:cubicBezTo>
                    <a:cubicBezTo>
                      <a:pt x="92" y="30"/>
                      <a:pt x="95" y="31"/>
                      <a:pt x="97" y="33"/>
                    </a:cubicBezTo>
                    <a:cubicBezTo>
                      <a:pt x="100" y="36"/>
                      <a:pt x="101" y="39"/>
                      <a:pt x="101" y="42"/>
                    </a:cubicBezTo>
                    <a:cubicBezTo>
                      <a:pt x="102" y="51"/>
                      <a:pt x="101" y="60"/>
                      <a:pt x="97" y="68"/>
                    </a:cubicBezTo>
                    <a:cubicBezTo>
                      <a:pt x="92" y="76"/>
                      <a:pt x="85" y="82"/>
                      <a:pt x="77" y="85"/>
                    </a:cubicBezTo>
                    <a:cubicBezTo>
                      <a:pt x="66" y="90"/>
                      <a:pt x="52" y="90"/>
                      <a:pt x="40" y="89"/>
                    </a:cubicBezTo>
                    <a:cubicBezTo>
                      <a:pt x="30" y="88"/>
                      <a:pt x="19" y="87"/>
                      <a:pt x="9" y="86"/>
                    </a:cubicBezTo>
                    <a:cubicBezTo>
                      <a:pt x="9" y="92"/>
                      <a:pt x="0" y="146"/>
                      <a:pt x="36" y="146"/>
                    </a:cubicBezTo>
                    <a:cubicBezTo>
                      <a:pt x="36" y="146"/>
                      <a:pt x="75" y="149"/>
                      <a:pt x="85" y="110"/>
                    </a:cubicBezTo>
                    <a:cubicBezTo>
                      <a:pt x="86" y="104"/>
                      <a:pt x="86" y="99"/>
                      <a:pt x="89" y="95"/>
                    </a:cubicBezTo>
                    <a:cubicBezTo>
                      <a:pt x="92" y="90"/>
                      <a:pt x="96" y="87"/>
                      <a:pt x="99" y="83"/>
                    </a:cubicBezTo>
                    <a:cubicBezTo>
                      <a:pt x="105" y="75"/>
                      <a:pt x="109" y="66"/>
                      <a:pt x="111" y="57"/>
                    </a:cubicBezTo>
                    <a:cubicBezTo>
                      <a:pt x="113" y="47"/>
                      <a:pt x="113" y="38"/>
                      <a:pt x="112" y="28"/>
                    </a:cubicBezTo>
                    <a:cubicBezTo>
                      <a:pt x="112" y="19"/>
                      <a:pt x="110" y="9"/>
                      <a:pt x="103" y="4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7" name="Freeform 103">
                <a:extLst>
                  <a:ext uri="{FF2B5EF4-FFF2-40B4-BE49-F238E27FC236}">
                    <a16:creationId xmlns:a16="http://schemas.microsoft.com/office/drawing/2014/main" id="{2115A937-72EA-46B2-AFA5-0952701B3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0476" y="6246813"/>
                <a:ext cx="776288" cy="422275"/>
              </a:xfrm>
              <a:custGeom>
                <a:avLst/>
                <a:gdLst>
                  <a:gd name="T0" fmla="*/ 761710 w 213"/>
                  <a:gd name="T1" fmla="*/ 7281 h 116"/>
                  <a:gd name="T2" fmla="*/ 710686 w 213"/>
                  <a:gd name="T3" fmla="*/ 3640 h 116"/>
                  <a:gd name="T4" fmla="*/ 612283 w 213"/>
                  <a:gd name="T5" fmla="*/ 0 h 116"/>
                  <a:gd name="T6" fmla="*/ 510236 w 213"/>
                  <a:gd name="T7" fmla="*/ 14561 h 116"/>
                  <a:gd name="T8" fmla="*/ 626862 w 213"/>
                  <a:gd name="T9" fmla="*/ 134691 h 116"/>
                  <a:gd name="T10" fmla="*/ 422767 w 213"/>
                  <a:gd name="T11" fmla="*/ 243900 h 116"/>
                  <a:gd name="T12" fmla="*/ 189516 w 213"/>
                  <a:gd name="T13" fmla="*/ 229339 h 116"/>
                  <a:gd name="T14" fmla="*/ 83825 w 213"/>
                  <a:gd name="T15" fmla="*/ 185655 h 116"/>
                  <a:gd name="T16" fmla="*/ 47379 w 213"/>
                  <a:gd name="T17" fmla="*/ 145612 h 116"/>
                  <a:gd name="T18" fmla="*/ 36445 w 213"/>
                  <a:gd name="T19" fmla="*/ 185655 h 116"/>
                  <a:gd name="T20" fmla="*/ 14578 w 213"/>
                  <a:gd name="T21" fmla="*/ 222058 h 116"/>
                  <a:gd name="T22" fmla="*/ 3645 w 213"/>
                  <a:gd name="T23" fmla="*/ 258461 h 116"/>
                  <a:gd name="T24" fmla="*/ 14578 w 213"/>
                  <a:gd name="T25" fmla="*/ 345829 h 116"/>
                  <a:gd name="T26" fmla="*/ 54668 w 213"/>
                  <a:gd name="T27" fmla="*/ 407714 h 116"/>
                  <a:gd name="T28" fmla="*/ 134848 w 213"/>
                  <a:gd name="T29" fmla="*/ 414994 h 116"/>
                  <a:gd name="T30" fmla="*/ 306142 w 213"/>
                  <a:gd name="T31" fmla="*/ 360390 h 116"/>
                  <a:gd name="T32" fmla="*/ 539393 w 213"/>
                  <a:gd name="T33" fmla="*/ 327627 h 116"/>
                  <a:gd name="T34" fmla="*/ 710686 w 213"/>
                  <a:gd name="T35" fmla="*/ 207497 h 116"/>
                  <a:gd name="T36" fmla="*/ 768999 w 213"/>
                  <a:gd name="T37" fmla="*/ 40043 h 116"/>
                  <a:gd name="T38" fmla="*/ 761710 w 213"/>
                  <a:gd name="T39" fmla="*/ 7281 h 1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3" h="116">
                    <a:moveTo>
                      <a:pt x="209" y="2"/>
                    </a:moveTo>
                    <a:cubicBezTo>
                      <a:pt x="205" y="1"/>
                      <a:pt x="200" y="1"/>
                      <a:pt x="195" y="1"/>
                    </a:cubicBezTo>
                    <a:cubicBezTo>
                      <a:pt x="186" y="0"/>
                      <a:pt x="177" y="0"/>
                      <a:pt x="168" y="0"/>
                    </a:cubicBezTo>
                    <a:cubicBezTo>
                      <a:pt x="159" y="1"/>
                      <a:pt x="149" y="3"/>
                      <a:pt x="140" y="4"/>
                    </a:cubicBezTo>
                    <a:cubicBezTo>
                      <a:pt x="153" y="13"/>
                      <a:pt x="164" y="24"/>
                      <a:pt x="172" y="37"/>
                    </a:cubicBezTo>
                    <a:cubicBezTo>
                      <a:pt x="158" y="53"/>
                      <a:pt x="138" y="63"/>
                      <a:pt x="116" y="67"/>
                    </a:cubicBezTo>
                    <a:cubicBezTo>
                      <a:pt x="95" y="71"/>
                      <a:pt x="73" y="69"/>
                      <a:pt x="52" y="63"/>
                    </a:cubicBezTo>
                    <a:cubicBezTo>
                      <a:pt x="42" y="61"/>
                      <a:pt x="32" y="57"/>
                      <a:pt x="23" y="51"/>
                    </a:cubicBezTo>
                    <a:cubicBezTo>
                      <a:pt x="20" y="48"/>
                      <a:pt x="16" y="44"/>
                      <a:pt x="13" y="40"/>
                    </a:cubicBezTo>
                    <a:cubicBezTo>
                      <a:pt x="12" y="44"/>
                      <a:pt x="11" y="48"/>
                      <a:pt x="10" y="51"/>
                    </a:cubicBezTo>
                    <a:cubicBezTo>
                      <a:pt x="8" y="54"/>
                      <a:pt x="5" y="58"/>
                      <a:pt x="4" y="61"/>
                    </a:cubicBezTo>
                    <a:cubicBezTo>
                      <a:pt x="2" y="64"/>
                      <a:pt x="1" y="68"/>
                      <a:pt x="1" y="71"/>
                    </a:cubicBezTo>
                    <a:cubicBezTo>
                      <a:pt x="0" y="79"/>
                      <a:pt x="1" y="87"/>
                      <a:pt x="4" y="95"/>
                    </a:cubicBezTo>
                    <a:cubicBezTo>
                      <a:pt x="6" y="101"/>
                      <a:pt x="9" y="108"/>
                      <a:pt x="15" y="112"/>
                    </a:cubicBezTo>
                    <a:cubicBezTo>
                      <a:pt x="22" y="116"/>
                      <a:pt x="30" y="115"/>
                      <a:pt x="37" y="114"/>
                    </a:cubicBezTo>
                    <a:cubicBezTo>
                      <a:pt x="53" y="111"/>
                      <a:pt x="68" y="103"/>
                      <a:pt x="84" y="99"/>
                    </a:cubicBezTo>
                    <a:cubicBezTo>
                      <a:pt x="105" y="94"/>
                      <a:pt x="127" y="96"/>
                      <a:pt x="148" y="90"/>
                    </a:cubicBezTo>
                    <a:cubicBezTo>
                      <a:pt x="167" y="84"/>
                      <a:pt x="184" y="72"/>
                      <a:pt x="195" y="57"/>
                    </a:cubicBezTo>
                    <a:cubicBezTo>
                      <a:pt x="205" y="43"/>
                      <a:pt x="210" y="27"/>
                      <a:pt x="211" y="11"/>
                    </a:cubicBezTo>
                    <a:cubicBezTo>
                      <a:pt x="212" y="7"/>
                      <a:pt x="213" y="3"/>
                      <a:pt x="209" y="2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8" name="Freeform 104">
                <a:extLst>
                  <a:ext uri="{FF2B5EF4-FFF2-40B4-BE49-F238E27FC236}">
                    <a16:creationId xmlns:a16="http://schemas.microsoft.com/office/drawing/2014/main" id="{9E8E5A39-2B70-4FCC-9B16-DEBE4CAF9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8101" y="4673600"/>
                <a:ext cx="623888" cy="1831975"/>
              </a:xfrm>
              <a:custGeom>
                <a:avLst/>
                <a:gdLst>
                  <a:gd name="T0" fmla="*/ 36485 w 171"/>
                  <a:gd name="T1" fmla="*/ 1759278 h 504"/>
                  <a:gd name="T2" fmla="*/ 142290 w 171"/>
                  <a:gd name="T3" fmla="*/ 1802896 h 504"/>
                  <a:gd name="T4" fmla="*/ 375792 w 171"/>
                  <a:gd name="T5" fmla="*/ 1817436 h 504"/>
                  <a:gd name="T6" fmla="*/ 580106 w 171"/>
                  <a:gd name="T7" fmla="*/ 1708389 h 504"/>
                  <a:gd name="T8" fmla="*/ 463355 w 171"/>
                  <a:gd name="T9" fmla="*/ 1588439 h 504"/>
                  <a:gd name="T10" fmla="*/ 452410 w 171"/>
                  <a:gd name="T11" fmla="*/ 1592074 h 504"/>
                  <a:gd name="T12" fmla="*/ 390386 w 171"/>
                  <a:gd name="T13" fmla="*/ 1595708 h 504"/>
                  <a:gd name="T14" fmla="*/ 335659 w 171"/>
                  <a:gd name="T15" fmla="*/ 1592074 h 504"/>
                  <a:gd name="T16" fmla="*/ 269987 w 171"/>
                  <a:gd name="T17" fmla="*/ 1533916 h 504"/>
                  <a:gd name="T18" fmla="*/ 266338 w 171"/>
                  <a:gd name="T19" fmla="*/ 1435774 h 504"/>
                  <a:gd name="T20" fmla="*/ 623888 w 171"/>
                  <a:gd name="T21" fmla="*/ 3635 h 504"/>
                  <a:gd name="T22" fmla="*/ 164181 w 171"/>
                  <a:gd name="T23" fmla="*/ 0 h 504"/>
                  <a:gd name="T24" fmla="*/ 153236 w 171"/>
                  <a:gd name="T25" fmla="*/ 341678 h 504"/>
                  <a:gd name="T26" fmla="*/ 36485 w 171"/>
                  <a:gd name="T27" fmla="*/ 668816 h 504"/>
                  <a:gd name="T28" fmla="*/ 3648 w 171"/>
                  <a:gd name="T29" fmla="*/ 825116 h 504"/>
                  <a:gd name="T30" fmla="*/ 3648 w 171"/>
                  <a:gd name="T31" fmla="*/ 974145 h 504"/>
                  <a:gd name="T32" fmla="*/ 29188 w 171"/>
                  <a:gd name="T33" fmla="*/ 1304919 h 504"/>
                  <a:gd name="T34" fmla="*/ 0 w 171"/>
                  <a:gd name="T35" fmla="*/ 1719294 h 504"/>
                  <a:gd name="T36" fmla="*/ 36485 w 171"/>
                  <a:gd name="T37" fmla="*/ 1759278 h 5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1" h="504">
                    <a:moveTo>
                      <a:pt x="10" y="484"/>
                    </a:moveTo>
                    <a:cubicBezTo>
                      <a:pt x="19" y="490"/>
                      <a:pt x="29" y="494"/>
                      <a:pt x="39" y="496"/>
                    </a:cubicBezTo>
                    <a:cubicBezTo>
                      <a:pt x="60" y="502"/>
                      <a:pt x="82" y="504"/>
                      <a:pt x="103" y="500"/>
                    </a:cubicBezTo>
                    <a:cubicBezTo>
                      <a:pt x="125" y="496"/>
                      <a:pt x="145" y="486"/>
                      <a:pt x="159" y="470"/>
                    </a:cubicBezTo>
                    <a:cubicBezTo>
                      <a:pt x="151" y="457"/>
                      <a:pt x="140" y="446"/>
                      <a:pt x="127" y="437"/>
                    </a:cubicBezTo>
                    <a:cubicBezTo>
                      <a:pt x="126" y="438"/>
                      <a:pt x="125" y="438"/>
                      <a:pt x="124" y="438"/>
                    </a:cubicBezTo>
                    <a:cubicBezTo>
                      <a:pt x="118" y="439"/>
                      <a:pt x="113" y="439"/>
                      <a:pt x="107" y="439"/>
                    </a:cubicBezTo>
                    <a:cubicBezTo>
                      <a:pt x="102" y="439"/>
                      <a:pt x="97" y="438"/>
                      <a:pt x="92" y="438"/>
                    </a:cubicBezTo>
                    <a:cubicBezTo>
                      <a:pt x="84" y="437"/>
                      <a:pt x="77" y="430"/>
                      <a:pt x="74" y="422"/>
                    </a:cubicBezTo>
                    <a:cubicBezTo>
                      <a:pt x="71" y="414"/>
                      <a:pt x="72" y="404"/>
                      <a:pt x="73" y="395"/>
                    </a:cubicBezTo>
                    <a:cubicBezTo>
                      <a:pt x="87" y="260"/>
                      <a:pt x="122" y="127"/>
                      <a:pt x="171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56" y="30"/>
                      <a:pt x="52" y="63"/>
                      <a:pt x="42" y="94"/>
                    </a:cubicBezTo>
                    <a:cubicBezTo>
                      <a:pt x="33" y="124"/>
                      <a:pt x="18" y="153"/>
                      <a:pt x="10" y="184"/>
                    </a:cubicBezTo>
                    <a:cubicBezTo>
                      <a:pt x="6" y="198"/>
                      <a:pt x="3" y="212"/>
                      <a:pt x="1" y="227"/>
                    </a:cubicBezTo>
                    <a:cubicBezTo>
                      <a:pt x="0" y="241"/>
                      <a:pt x="0" y="254"/>
                      <a:pt x="1" y="268"/>
                    </a:cubicBezTo>
                    <a:cubicBezTo>
                      <a:pt x="3" y="298"/>
                      <a:pt x="7" y="329"/>
                      <a:pt x="8" y="359"/>
                    </a:cubicBezTo>
                    <a:cubicBezTo>
                      <a:pt x="11" y="398"/>
                      <a:pt x="10" y="437"/>
                      <a:pt x="0" y="473"/>
                    </a:cubicBezTo>
                    <a:cubicBezTo>
                      <a:pt x="3" y="477"/>
                      <a:pt x="7" y="481"/>
                      <a:pt x="10" y="484"/>
                    </a:cubicBez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9" name="Freeform 105">
                <a:extLst>
                  <a:ext uri="{FF2B5EF4-FFF2-40B4-BE49-F238E27FC236}">
                    <a16:creationId xmlns:a16="http://schemas.microsoft.com/office/drawing/2014/main" id="{79A13E54-9498-4706-B0A1-3A823168E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613" y="1647825"/>
                <a:ext cx="1641475" cy="3144838"/>
              </a:xfrm>
              <a:custGeom>
                <a:avLst/>
                <a:gdLst>
                  <a:gd name="T0" fmla="*/ 1634180 w 450"/>
                  <a:gd name="T1" fmla="*/ 2875800 h 865"/>
                  <a:gd name="T2" fmla="*/ 1619589 w 450"/>
                  <a:gd name="T3" fmla="*/ 2886707 h 865"/>
                  <a:gd name="T4" fmla="*/ 1521100 w 450"/>
                  <a:gd name="T5" fmla="*/ 2908521 h 865"/>
                  <a:gd name="T6" fmla="*/ 1426259 w 450"/>
                  <a:gd name="T7" fmla="*/ 2941242 h 865"/>
                  <a:gd name="T8" fmla="*/ 1382487 w 450"/>
                  <a:gd name="T9" fmla="*/ 2995776 h 865"/>
                  <a:gd name="T10" fmla="*/ 1287646 w 450"/>
                  <a:gd name="T11" fmla="*/ 3046675 h 865"/>
                  <a:gd name="T12" fmla="*/ 1221987 w 450"/>
                  <a:gd name="T13" fmla="*/ 3050311 h 865"/>
                  <a:gd name="T14" fmla="*/ 1189157 w 450"/>
                  <a:gd name="T15" fmla="*/ 3046675 h 865"/>
                  <a:gd name="T16" fmla="*/ 1167271 w 450"/>
                  <a:gd name="T17" fmla="*/ 3039404 h 865"/>
                  <a:gd name="T18" fmla="*/ 1061487 w 450"/>
                  <a:gd name="T19" fmla="*/ 3061218 h 865"/>
                  <a:gd name="T20" fmla="*/ 955703 w 450"/>
                  <a:gd name="T21" fmla="*/ 3130295 h 865"/>
                  <a:gd name="T22" fmla="*/ 842624 w 450"/>
                  <a:gd name="T23" fmla="*/ 3104846 h 865"/>
                  <a:gd name="T24" fmla="*/ 820738 w 450"/>
                  <a:gd name="T25" fmla="*/ 3068489 h 865"/>
                  <a:gd name="T26" fmla="*/ 747783 w 450"/>
                  <a:gd name="T27" fmla="*/ 3064854 h 865"/>
                  <a:gd name="T28" fmla="*/ 685772 w 450"/>
                  <a:gd name="T29" fmla="*/ 3115753 h 865"/>
                  <a:gd name="T30" fmla="*/ 609170 w 450"/>
                  <a:gd name="T31" fmla="*/ 3123024 h 865"/>
                  <a:gd name="T32" fmla="*/ 554454 w 450"/>
                  <a:gd name="T33" fmla="*/ 3064854 h 865"/>
                  <a:gd name="T34" fmla="*/ 503386 w 450"/>
                  <a:gd name="T35" fmla="*/ 3079396 h 865"/>
                  <a:gd name="T36" fmla="*/ 445022 w 450"/>
                  <a:gd name="T37" fmla="*/ 3028497 h 865"/>
                  <a:gd name="T38" fmla="*/ 419488 w 450"/>
                  <a:gd name="T39" fmla="*/ 3035768 h 865"/>
                  <a:gd name="T40" fmla="*/ 321000 w 450"/>
                  <a:gd name="T41" fmla="*/ 3050311 h 865"/>
                  <a:gd name="T42" fmla="*/ 215216 w 450"/>
                  <a:gd name="T43" fmla="*/ 3035768 h 865"/>
                  <a:gd name="T44" fmla="*/ 167795 w 450"/>
                  <a:gd name="T45" fmla="*/ 2952149 h 865"/>
                  <a:gd name="T46" fmla="*/ 145909 w 450"/>
                  <a:gd name="T47" fmla="*/ 2890342 h 865"/>
                  <a:gd name="T48" fmla="*/ 138613 w 450"/>
                  <a:gd name="T49" fmla="*/ 2835808 h 865"/>
                  <a:gd name="T50" fmla="*/ 76602 w 450"/>
                  <a:gd name="T51" fmla="*/ 2864893 h 865"/>
                  <a:gd name="T52" fmla="*/ 14591 w 450"/>
                  <a:gd name="T53" fmla="*/ 2843079 h 865"/>
                  <a:gd name="T54" fmla="*/ 10943 w 450"/>
                  <a:gd name="T55" fmla="*/ 2770366 h 865"/>
                  <a:gd name="T56" fmla="*/ 193329 w 450"/>
                  <a:gd name="T57" fmla="*/ 1741477 h 865"/>
                  <a:gd name="T58" fmla="*/ 288170 w 450"/>
                  <a:gd name="T59" fmla="*/ 1563330 h 865"/>
                  <a:gd name="T60" fmla="*/ 335590 w 450"/>
                  <a:gd name="T61" fmla="*/ 1370640 h 865"/>
                  <a:gd name="T62" fmla="*/ 291818 w 450"/>
                  <a:gd name="T63" fmla="*/ 1250664 h 865"/>
                  <a:gd name="T64" fmla="*/ 284522 w 450"/>
                  <a:gd name="T65" fmla="*/ 1134323 h 865"/>
                  <a:gd name="T66" fmla="*/ 269931 w 450"/>
                  <a:gd name="T67" fmla="*/ 1097967 h 865"/>
                  <a:gd name="T68" fmla="*/ 226159 w 450"/>
                  <a:gd name="T69" fmla="*/ 1021618 h 865"/>
                  <a:gd name="T70" fmla="*/ 189682 w 450"/>
                  <a:gd name="T71" fmla="*/ 952541 h 865"/>
                  <a:gd name="T72" fmla="*/ 116727 w 450"/>
                  <a:gd name="T73" fmla="*/ 788936 h 865"/>
                  <a:gd name="T74" fmla="*/ 43773 w 450"/>
                  <a:gd name="T75" fmla="*/ 443549 h 865"/>
                  <a:gd name="T76" fmla="*/ 54716 w 450"/>
                  <a:gd name="T77" fmla="*/ 247224 h 865"/>
                  <a:gd name="T78" fmla="*/ 160500 w 450"/>
                  <a:gd name="T79" fmla="*/ 83620 h 865"/>
                  <a:gd name="T80" fmla="*/ 342886 w 450"/>
                  <a:gd name="T81" fmla="*/ 7271 h 865"/>
                  <a:gd name="T82" fmla="*/ 357477 w 450"/>
                  <a:gd name="T83" fmla="*/ 0 h 865"/>
                  <a:gd name="T84" fmla="*/ 353829 w 450"/>
                  <a:gd name="T85" fmla="*/ 105434 h 865"/>
                  <a:gd name="T86" fmla="*/ 627408 w 450"/>
                  <a:gd name="T87" fmla="*/ 87256 h 865"/>
                  <a:gd name="T88" fmla="*/ 838976 w 450"/>
                  <a:gd name="T89" fmla="*/ 54535 h 865"/>
                  <a:gd name="T90" fmla="*/ 1094317 w 450"/>
                  <a:gd name="T91" fmla="*/ 319937 h 865"/>
                  <a:gd name="T92" fmla="*/ 1094317 w 450"/>
                  <a:gd name="T93" fmla="*/ 323573 h 865"/>
                  <a:gd name="T94" fmla="*/ 1145385 w 450"/>
                  <a:gd name="T95" fmla="*/ 458092 h 865"/>
                  <a:gd name="T96" fmla="*/ 1163623 w 450"/>
                  <a:gd name="T97" fmla="*/ 483542 h 865"/>
                  <a:gd name="T98" fmla="*/ 1254816 w 450"/>
                  <a:gd name="T99" fmla="*/ 607154 h 865"/>
                  <a:gd name="T100" fmla="*/ 1262112 w 450"/>
                  <a:gd name="T101" fmla="*/ 788936 h 865"/>
                  <a:gd name="T102" fmla="*/ 1262112 w 450"/>
                  <a:gd name="T103" fmla="*/ 803479 h 865"/>
                  <a:gd name="T104" fmla="*/ 1258464 w 450"/>
                  <a:gd name="T105" fmla="*/ 1188858 h 865"/>
                  <a:gd name="T106" fmla="*/ 1258464 w 450"/>
                  <a:gd name="T107" fmla="*/ 1221579 h 865"/>
                  <a:gd name="T108" fmla="*/ 1316828 w 450"/>
                  <a:gd name="T109" fmla="*/ 1563330 h 865"/>
                  <a:gd name="T110" fmla="*/ 1338714 w 450"/>
                  <a:gd name="T111" fmla="*/ 1628772 h 865"/>
                  <a:gd name="T112" fmla="*/ 1400725 w 450"/>
                  <a:gd name="T113" fmla="*/ 1799647 h 865"/>
                  <a:gd name="T114" fmla="*/ 1495566 w 450"/>
                  <a:gd name="T115" fmla="*/ 2159577 h 865"/>
                  <a:gd name="T116" fmla="*/ 1568521 w 450"/>
                  <a:gd name="T117" fmla="*/ 2537684 h 865"/>
                  <a:gd name="T118" fmla="*/ 1597702 w 450"/>
                  <a:gd name="T119" fmla="*/ 2726738 h 865"/>
                  <a:gd name="T120" fmla="*/ 1612293 w 450"/>
                  <a:gd name="T121" fmla="*/ 2806722 h 865"/>
                  <a:gd name="T122" fmla="*/ 1634180 w 450"/>
                  <a:gd name="T123" fmla="*/ 2875800 h 86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50" h="865">
                    <a:moveTo>
                      <a:pt x="448" y="791"/>
                    </a:moveTo>
                    <a:cubicBezTo>
                      <a:pt x="447" y="792"/>
                      <a:pt x="446" y="793"/>
                      <a:pt x="444" y="794"/>
                    </a:cubicBezTo>
                    <a:cubicBezTo>
                      <a:pt x="436" y="798"/>
                      <a:pt x="426" y="799"/>
                      <a:pt x="417" y="800"/>
                    </a:cubicBezTo>
                    <a:cubicBezTo>
                      <a:pt x="408" y="801"/>
                      <a:pt x="398" y="803"/>
                      <a:pt x="391" y="809"/>
                    </a:cubicBezTo>
                    <a:cubicBezTo>
                      <a:pt x="387" y="814"/>
                      <a:pt x="384" y="819"/>
                      <a:pt x="379" y="824"/>
                    </a:cubicBezTo>
                    <a:cubicBezTo>
                      <a:pt x="373" y="832"/>
                      <a:pt x="363" y="836"/>
                      <a:pt x="353" y="838"/>
                    </a:cubicBezTo>
                    <a:cubicBezTo>
                      <a:pt x="347" y="839"/>
                      <a:pt x="341" y="840"/>
                      <a:pt x="335" y="839"/>
                    </a:cubicBezTo>
                    <a:cubicBezTo>
                      <a:pt x="332" y="839"/>
                      <a:pt x="329" y="839"/>
                      <a:pt x="326" y="838"/>
                    </a:cubicBezTo>
                    <a:cubicBezTo>
                      <a:pt x="324" y="838"/>
                      <a:pt x="322" y="837"/>
                      <a:pt x="320" y="836"/>
                    </a:cubicBezTo>
                    <a:cubicBezTo>
                      <a:pt x="310" y="833"/>
                      <a:pt x="299" y="837"/>
                      <a:pt x="291" y="842"/>
                    </a:cubicBezTo>
                    <a:cubicBezTo>
                      <a:pt x="281" y="848"/>
                      <a:pt x="273" y="856"/>
                      <a:pt x="262" y="861"/>
                    </a:cubicBezTo>
                    <a:cubicBezTo>
                      <a:pt x="251" y="865"/>
                      <a:pt x="236" y="864"/>
                      <a:pt x="231" y="854"/>
                    </a:cubicBezTo>
                    <a:cubicBezTo>
                      <a:pt x="229" y="850"/>
                      <a:pt x="228" y="846"/>
                      <a:pt x="225" y="844"/>
                    </a:cubicBezTo>
                    <a:cubicBezTo>
                      <a:pt x="220" y="838"/>
                      <a:pt x="211" y="839"/>
                      <a:pt x="205" y="843"/>
                    </a:cubicBezTo>
                    <a:cubicBezTo>
                      <a:pt x="198" y="847"/>
                      <a:pt x="194" y="853"/>
                      <a:pt x="188" y="857"/>
                    </a:cubicBezTo>
                    <a:cubicBezTo>
                      <a:pt x="181" y="861"/>
                      <a:pt x="173" y="863"/>
                      <a:pt x="167" y="859"/>
                    </a:cubicBezTo>
                    <a:cubicBezTo>
                      <a:pt x="161" y="854"/>
                      <a:pt x="159" y="844"/>
                      <a:pt x="152" y="843"/>
                    </a:cubicBezTo>
                    <a:cubicBezTo>
                      <a:pt x="147" y="843"/>
                      <a:pt x="143" y="847"/>
                      <a:pt x="138" y="847"/>
                    </a:cubicBezTo>
                    <a:cubicBezTo>
                      <a:pt x="131" y="846"/>
                      <a:pt x="129" y="834"/>
                      <a:pt x="122" y="833"/>
                    </a:cubicBezTo>
                    <a:cubicBezTo>
                      <a:pt x="120" y="833"/>
                      <a:pt x="117" y="834"/>
                      <a:pt x="115" y="835"/>
                    </a:cubicBezTo>
                    <a:cubicBezTo>
                      <a:pt x="106" y="838"/>
                      <a:pt x="97" y="838"/>
                      <a:pt x="88" y="839"/>
                    </a:cubicBezTo>
                    <a:cubicBezTo>
                      <a:pt x="78" y="839"/>
                      <a:pt x="68" y="839"/>
                      <a:pt x="59" y="835"/>
                    </a:cubicBezTo>
                    <a:cubicBezTo>
                      <a:pt x="51" y="831"/>
                      <a:pt x="43" y="821"/>
                      <a:pt x="46" y="812"/>
                    </a:cubicBezTo>
                    <a:cubicBezTo>
                      <a:pt x="49" y="806"/>
                      <a:pt x="46" y="798"/>
                      <a:pt x="40" y="795"/>
                    </a:cubicBezTo>
                    <a:cubicBezTo>
                      <a:pt x="39" y="790"/>
                      <a:pt x="39" y="785"/>
                      <a:pt x="38" y="780"/>
                    </a:cubicBezTo>
                    <a:cubicBezTo>
                      <a:pt x="33" y="783"/>
                      <a:pt x="27" y="786"/>
                      <a:pt x="21" y="788"/>
                    </a:cubicBezTo>
                    <a:cubicBezTo>
                      <a:pt x="15" y="789"/>
                      <a:pt x="8" y="787"/>
                      <a:pt x="4" y="782"/>
                    </a:cubicBezTo>
                    <a:cubicBezTo>
                      <a:pt x="0" y="776"/>
                      <a:pt x="1" y="768"/>
                      <a:pt x="3" y="762"/>
                    </a:cubicBezTo>
                    <a:cubicBezTo>
                      <a:pt x="23" y="667"/>
                      <a:pt x="26" y="571"/>
                      <a:pt x="53" y="479"/>
                    </a:cubicBezTo>
                    <a:cubicBezTo>
                      <a:pt x="58" y="461"/>
                      <a:pt x="70" y="446"/>
                      <a:pt x="79" y="430"/>
                    </a:cubicBezTo>
                    <a:cubicBezTo>
                      <a:pt x="88" y="414"/>
                      <a:pt x="96" y="395"/>
                      <a:pt x="92" y="377"/>
                    </a:cubicBezTo>
                    <a:cubicBezTo>
                      <a:pt x="89" y="366"/>
                      <a:pt x="82" y="355"/>
                      <a:pt x="80" y="344"/>
                    </a:cubicBezTo>
                    <a:cubicBezTo>
                      <a:pt x="78" y="334"/>
                      <a:pt x="79" y="323"/>
                      <a:pt x="78" y="312"/>
                    </a:cubicBezTo>
                    <a:cubicBezTo>
                      <a:pt x="77" y="309"/>
                      <a:pt x="76" y="305"/>
                      <a:pt x="74" y="302"/>
                    </a:cubicBezTo>
                    <a:cubicBezTo>
                      <a:pt x="71" y="294"/>
                      <a:pt x="66" y="288"/>
                      <a:pt x="62" y="281"/>
                    </a:cubicBezTo>
                    <a:cubicBezTo>
                      <a:pt x="58" y="275"/>
                      <a:pt x="55" y="268"/>
                      <a:pt x="52" y="262"/>
                    </a:cubicBezTo>
                    <a:cubicBezTo>
                      <a:pt x="44" y="247"/>
                      <a:pt x="38" y="232"/>
                      <a:pt x="32" y="217"/>
                    </a:cubicBezTo>
                    <a:cubicBezTo>
                      <a:pt x="21" y="187"/>
                      <a:pt x="14" y="155"/>
                      <a:pt x="12" y="122"/>
                    </a:cubicBezTo>
                    <a:cubicBezTo>
                      <a:pt x="10" y="104"/>
                      <a:pt x="10" y="85"/>
                      <a:pt x="15" y="68"/>
                    </a:cubicBezTo>
                    <a:cubicBezTo>
                      <a:pt x="19" y="50"/>
                      <a:pt x="29" y="33"/>
                      <a:pt x="44" y="23"/>
                    </a:cubicBezTo>
                    <a:cubicBezTo>
                      <a:pt x="59" y="12"/>
                      <a:pt x="78" y="9"/>
                      <a:pt x="94" y="2"/>
                    </a:cubicBezTo>
                    <a:cubicBezTo>
                      <a:pt x="95" y="1"/>
                      <a:pt x="97" y="0"/>
                      <a:pt x="98" y="0"/>
                    </a:cubicBezTo>
                    <a:cubicBezTo>
                      <a:pt x="92" y="11"/>
                      <a:pt x="90" y="24"/>
                      <a:pt x="97" y="29"/>
                    </a:cubicBezTo>
                    <a:cubicBezTo>
                      <a:pt x="107" y="35"/>
                      <a:pt x="136" y="45"/>
                      <a:pt x="172" y="24"/>
                    </a:cubicBezTo>
                    <a:cubicBezTo>
                      <a:pt x="197" y="12"/>
                      <a:pt x="211" y="6"/>
                      <a:pt x="230" y="15"/>
                    </a:cubicBezTo>
                    <a:cubicBezTo>
                      <a:pt x="248" y="44"/>
                      <a:pt x="285" y="58"/>
                      <a:pt x="300" y="88"/>
                    </a:cubicBezTo>
                    <a:cubicBezTo>
                      <a:pt x="300" y="89"/>
                      <a:pt x="300" y="89"/>
                      <a:pt x="300" y="89"/>
                    </a:cubicBezTo>
                    <a:cubicBezTo>
                      <a:pt x="306" y="101"/>
                      <a:pt x="308" y="114"/>
                      <a:pt x="314" y="126"/>
                    </a:cubicBezTo>
                    <a:cubicBezTo>
                      <a:pt x="316" y="128"/>
                      <a:pt x="318" y="131"/>
                      <a:pt x="319" y="133"/>
                    </a:cubicBezTo>
                    <a:cubicBezTo>
                      <a:pt x="328" y="144"/>
                      <a:pt x="339" y="154"/>
                      <a:pt x="344" y="167"/>
                    </a:cubicBezTo>
                    <a:cubicBezTo>
                      <a:pt x="351" y="182"/>
                      <a:pt x="348" y="200"/>
                      <a:pt x="346" y="217"/>
                    </a:cubicBezTo>
                    <a:cubicBezTo>
                      <a:pt x="346" y="218"/>
                      <a:pt x="346" y="219"/>
                      <a:pt x="346" y="221"/>
                    </a:cubicBezTo>
                    <a:cubicBezTo>
                      <a:pt x="342" y="256"/>
                      <a:pt x="341" y="292"/>
                      <a:pt x="345" y="327"/>
                    </a:cubicBezTo>
                    <a:cubicBezTo>
                      <a:pt x="345" y="330"/>
                      <a:pt x="345" y="333"/>
                      <a:pt x="345" y="336"/>
                    </a:cubicBezTo>
                    <a:cubicBezTo>
                      <a:pt x="349" y="368"/>
                      <a:pt x="352" y="399"/>
                      <a:pt x="361" y="430"/>
                    </a:cubicBezTo>
                    <a:cubicBezTo>
                      <a:pt x="363" y="436"/>
                      <a:pt x="365" y="442"/>
                      <a:pt x="367" y="448"/>
                    </a:cubicBezTo>
                    <a:cubicBezTo>
                      <a:pt x="372" y="463"/>
                      <a:pt x="379" y="479"/>
                      <a:pt x="384" y="495"/>
                    </a:cubicBezTo>
                    <a:cubicBezTo>
                      <a:pt x="394" y="528"/>
                      <a:pt x="402" y="561"/>
                      <a:pt x="410" y="594"/>
                    </a:cubicBezTo>
                    <a:cubicBezTo>
                      <a:pt x="418" y="629"/>
                      <a:pt x="425" y="663"/>
                      <a:pt x="430" y="698"/>
                    </a:cubicBezTo>
                    <a:cubicBezTo>
                      <a:pt x="433" y="715"/>
                      <a:pt x="436" y="733"/>
                      <a:pt x="438" y="750"/>
                    </a:cubicBezTo>
                    <a:cubicBezTo>
                      <a:pt x="439" y="758"/>
                      <a:pt x="439" y="766"/>
                      <a:pt x="442" y="772"/>
                    </a:cubicBezTo>
                    <a:cubicBezTo>
                      <a:pt x="444" y="777"/>
                      <a:pt x="450" y="785"/>
                      <a:pt x="448" y="791"/>
                    </a:cubicBezTo>
                    <a:close/>
                  </a:path>
                </a:pathLst>
              </a:custGeom>
              <a:solidFill>
                <a:srgbClr val="FE26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0" name="Freeform 106">
                <a:extLst>
                  <a:ext uri="{FF2B5EF4-FFF2-40B4-BE49-F238E27FC236}">
                    <a16:creationId xmlns:a16="http://schemas.microsoft.com/office/drawing/2014/main" id="{8BEDBBFC-202A-47FE-A865-5A1F6A78A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2051" y="590550"/>
                <a:ext cx="801688" cy="839788"/>
              </a:xfrm>
              <a:custGeom>
                <a:avLst/>
                <a:gdLst>
                  <a:gd name="T0" fmla="*/ 626774 w 220"/>
                  <a:gd name="T1" fmla="*/ 149053 h 231"/>
                  <a:gd name="T2" fmla="*/ 491945 w 220"/>
                  <a:gd name="T3" fmla="*/ 43625 h 231"/>
                  <a:gd name="T4" fmla="*/ 327963 w 220"/>
                  <a:gd name="T5" fmla="*/ 3635 h 231"/>
                  <a:gd name="T6" fmla="*/ 138473 w 220"/>
                  <a:gd name="T7" fmla="*/ 127241 h 231"/>
                  <a:gd name="T8" fmla="*/ 47372 w 220"/>
                  <a:gd name="T9" fmla="*/ 341732 h 231"/>
                  <a:gd name="T10" fmla="*/ 14576 w 220"/>
                  <a:gd name="T11" fmla="*/ 618026 h 231"/>
                  <a:gd name="T12" fmla="*/ 58305 w 220"/>
                  <a:gd name="T13" fmla="*/ 759808 h 231"/>
                  <a:gd name="T14" fmla="*/ 87457 w 220"/>
                  <a:gd name="T15" fmla="*/ 803434 h 231"/>
                  <a:gd name="T16" fmla="*/ 123897 w 220"/>
                  <a:gd name="T17" fmla="*/ 777985 h 231"/>
                  <a:gd name="T18" fmla="*/ 240506 w 220"/>
                  <a:gd name="T19" fmla="*/ 832517 h 231"/>
                  <a:gd name="T20" fmla="*/ 360760 w 220"/>
                  <a:gd name="T21" fmla="*/ 774350 h 231"/>
                  <a:gd name="T22" fmla="*/ 444572 w 220"/>
                  <a:gd name="T23" fmla="*/ 712547 h 231"/>
                  <a:gd name="T24" fmla="*/ 524741 w 220"/>
                  <a:gd name="T25" fmla="*/ 694370 h 231"/>
                  <a:gd name="T26" fmla="*/ 692367 w 220"/>
                  <a:gd name="T27" fmla="*/ 628932 h 231"/>
                  <a:gd name="T28" fmla="*/ 790756 w 220"/>
                  <a:gd name="T29" fmla="*/ 479879 h 231"/>
                  <a:gd name="T30" fmla="*/ 754316 w 220"/>
                  <a:gd name="T31" fmla="*/ 294471 h 231"/>
                  <a:gd name="T32" fmla="*/ 626774 w 220"/>
                  <a:gd name="T33" fmla="*/ 149053 h 2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0" h="231">
                    <a:moveTo>
                      <a:pt x="172" y="41"/>
                    </a:moveTo>
                    <a:cubicBezTo>
                      <a:pt x="161" y="30"/>
                      <a:pt x="149" y="19"/>
                      <a:pt x="135" y="12"/>
                    </a:cubicBezTo>
                    <a:cubicBezTo>
                      <a:pt x="121" y="4"/>
                      <a:pt x="105" y="0"/>
                      <a:pt x="90" y="1"/>
                    </a:cubicBezTo>
                    <a:cubicBezTo>
                      <a:pt x="69" y="4"/>
                      <a:pt x="50" y="18"/>
                      <a:pt x="38" y="35"/>
                    </a:cubicBezTo>
                    <a:cubicBezTo>
                      <a:pt x="26" y="53"/>
                      <a:pt x="19" y="73"/>
                      <a:pt x="13" y="94"/>
                    </a:cubicBezTo>
                    <a:cubicBezTo>
                      <a:pt x="6" y="119"/>
                      <a:pt x="0" y="145"/>
                      <a:pt x="4" y="170"/>
                    </a:cubicBezTo>
                    <a:cubicBezTo>
                      <a:pt x="6" y="184"/>
                      <a:pt x="11" y="196"/>
                      <a:pt x="16" y="209"/>
                    </a:cubicBezTo>
                    <a:cubicBezTo>
                      <a:pt x="18" y="214"/>
                      <a:pt x="20" y="219"/>
                      <a:pt x="24" y="221"/>
                    </a:cubicBezTo>
                    <a:cubicBezTo>
                      <a:pt x="29" y="223"/>
                      <a:pt x="35" y="219"/>
                      <a:pt x="34" y="214"/>
                    </a:cubicBezTo>
                    <a:cubicBezTo>
                      <a:pt x="40" y="225"/>
                      <a:pt x="54" y="231"/>
                      <a:pt x="66" y="229"/>
                    </a:cubicBezTo>
                    <a:cubicBezTo>
                      <a:pt x="78" y="228"/>
                      <a:pt x="89" y="221"/>
                      <a:pt x="99" y="213"/>
                    </a:cubicBezTo>
                    <a:cubicBezTo>
                      <a:pt x="106" y="207"/>
                      <a:pt x="113" y="200"/>
                      <a:pt x="122" y="196"/>
                    </a:cubicBezTo>
                    <a:cubicBezTo>
                      <a:pt x="129" y="193"/>
                      <a:pt x="136" y="192"/>
                      <a:pt x="144" y="191"/>
                    </a:cubicBezTo>
                    <a:cubicBezTo>
                      <a:pt x="160" y="188"/>
                      <a:pt x="177" y="183"/>
                      <a:pt x="190" y="173"/>
                    </a:cubicBezTo>
                    <a:cubicBezTo>
                      <a:pt x="203" y="163"/>
                      <a:pt x="214" y="149"/>
                      <a:pt x="217" y="132"/>
                    </a:cubicBezTo>
                    <a:cubicBezTo>
                      <a:pt x="220" y="115"/>
                      <a:pt x="215" y="97"/>
                      <a:pt x="207" y="81"/>
                    </a:cubicBezTo>
                    <a:cubicBezTo>
                      <a:pt x="198" y="66"/>
                      <a:pt x="185" y="53"/>
                      <a:pt x="172" y="41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1" name="Freeform 107">
                <a:extLst>
                  <a:ext uri="{FF2B5EF4-FFF2-40B4-BE49-F238E27FC236}">
                    <a16:creationId xmlns:a16="http://schemas.microsoft.com/office/drawing/2014/main" id="{0873570D-AFE7-4A5E-BC73-EFE69AD2E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7413" y="1135063"/>
                <a:ext cx="398463" cy="549275"/>
              </a:xfrm>
              <a:custGeom>
                <a:avLst/>
                <a:gdLst>
                  <a:gd name="T0" fmla="*/ 58490 w 109"/>
                  <a:gd name="T1" fmla="*/ 491074 h 151"/>
                  <a:gd name="T2" fmla="*/ 87735 w 109"/>
                  <a:gd name="T3" fmla="*/ 549275 h 151"/>
                  <a:gd name="T4" fmla="*/ 164503 w 109"/>
                  <a:gd name="T5" fmla="*/ 520174 h 151"/>
                  <a:gd name="T6" fmla="*/ 179126 w 109"/>
                  <a:gd name="T7" fmla="*/ 512899 h 151"/>
                  <a:gd name="T8" fmla="*/ 310728 w 109"/>
                  <a:gd name="T9" fmla="*/ 385584 h 151"/>
                  <a:gd name="T10" fmla="*/ 292450 w 109"/>
                  <a:gd name="T11" fmla="*/ 371033 h 151"/>
                  <a:gd name="T12" fmla="*/ 255894 w 109"/>
                  <a:gd name="T13" fmla="*/ 334658 h 151"/>
                  <a:gd name="T14" fmla="*/ 270516 w 109"/>
                  <a:gd name="T15" fmla="*/ 265544 h 151"/>
                  <a:gd name="T16" fmla="*/ 329006 w 109"/>
                  <a:gd name="T17" fmla="*/ 174604 h 151"/>
                  <a:gd name="T18" fmla="*/ 376529 w 109"/>
                  <a:gd name="T19" fmla="*/ 123678 h 151"/>
                  <a:gd name="T20" fmla="*/ 398463 w 109"/>
                  <a:gd name="T21" fmla="*/ 58201 h 151"/>
                  <a:gd name="T22" fmla="*/ 361907 w 109"/>
                  <a:gd name="T23" fmla="*/ 3638 h 151"/>
                  <a:gd name="T24" fmla="*/ 299761 w 109"/>
                  <a:gd name="T25" fmla="*/ 14550 h 151"/>
                  <a:gd name="T26" fmla="*/ 21934 w 109"/>
                  <a:gd name="T27" fmla="*/ 331020 h 151"/>
                  <a:gd name="T28" fmla="*/ 14622 w 109"/>
                  <a:gd name="T29" fmla="*/ 432872 h 151"/>
                  <a:gd name="T30" fmla="*/ 58490 w 109"/>
                  <a:gd name="T31" fmla="*/ 491074 h 1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9" h="151">
                    <a:moveTo>
                      <a:pt x="16" y="135"/>
                    </a:moveTo>
                    <a:cubicBezTo>
                      <a:pt x="20" y="139"/>
                      <a:pt x="24" y="145"/>
                      <a:pt x="24" y="151"/>
                    </a:cubicBezTo>
                    <a:cubicBezTo>
                      <a:pt x="31" y="148"/>
                      <a:pt x="38" y="146"/>
                      <a:pt x="45" y="143"/>
                    </a:cubicBezTo>
                    <a:cubicBezTo>
                      <a:pt x="46" y="142"/>
                      <a:pt x="48" y="141"/>
                      <a:pt x="49" y="141"/>
                    </a:cubicBezTo>
                    <a:cubicBezTo>
                      <a:pt x="64" y="133"/>
                      <a:pt x="76" y="121"/>
                      <a:pt x="85" y="106"/>
                    </a:cubicBezTo>
                    <a:cubicBezTo>
                      <a:pt x="84" y="105"/>
                      <a:pt x="82" y="103"/>
                      <a:pt x="80" y="102"/>
                    </a:cubicBezTo>
                    <a:cubicBezTo>
                      <a:pt x="76" y="99"/>
                      <a:pt x="72" y="97"/>
                      <a:pt x="70" y="92"/>
                    </a:cubicBezTo>
                    <a:cubicBezTo>
                      <a:pt x="68" y="86"/>
                      <a:pt x="71" y="79"/>
                      <a:pt x="74" y="73"/>
                    </a:cubicBezTo>
                    <a:cubicBezTo>
                      <a:pt x="79" y="65"/>
                      <a:pt x="84" y="56"/>
                      <a:pt x="90" y="48"/>
                    </a:cubicBezTo>
                    <a:cubicBezTo>
                      <a:pt x="94" y="43"/>
                      <a:pt x="99" y="39"/>
                      <a:pt x="103" y="34"/>
                    </a:cubicBezTo>
                    <a:cubicBezTo>
                      <a:pt x="107" y="29"/>
                      <a:pt x="109" y="22"/>
                      <a:pt x="109" y="16"/>
                    </a:cubicBezTo>
                    <a:cubicBezTo>
                      <a:pt x="109" y="9"/>
                      <a:pt x="105" y="3"/>
                      <a:pt x="99" y="1"/>
                    </a:cubicBezTo>
                    <a:cubicBezTo>
                      <a:pt x="93" y="0"/>
                      <a:pt x="88" y="2"/>
                      <a:pt x="82" y="4"/>
                    </a:cubicBezTo>
                    <a:cubicBezTo>
                      <a:pt x="47" y="22"/>
                      <a:pt x="20" y="54"/>
                      <a:pt x="6" y="91"/>
                    </a:cubicBezTo>
                    <a:cubicBezTo>
                      <a:pt x="3" y="100"/>
                      <a:pt x="0" y="110"/>
                      <a:pt x="4" y="119"/>
                    </a:cubicBezTo>
                    <a:cubicBezTo>
                      <a:pt x="6" y="125"/>
                      <a:pt x="12" y="130"/>
                      <a:pt x="16" y="135"/>
                    </a:cubicBez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2" name="Freeform 108">
                <a:extLst>
                  <a:ext uri="{FF2B5EF4-FFF2-40B4-BE49-F238E27FC236}">
                    <a16:creationId xmlns:a16="http://schemas.microsoft.com/office/drawing/2014/main" id="{C6D5E30A-76AB-4C78-8EDE-46A795CA9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563" y="1092200"/>
                <a:ext cx="149225" cy="163513"/>
              </a:xfrm>
              <a:custGeom>
                <a:avLst/>
                <a:gdLst>
                  <a:gd name="T0" fmla="*/ 138306 w 41"/>
                  <a:gd name="T1" fmla="*/ 47237 h 45"/>
                  <a:gd name="T2" fmla="*/ 94630 w 41"/>
                  <a:gd name="T3" fmla="*/ 7267 h 45"/>
                  <a:gd name="T4" fmla="*/ 43676 w 41"/>
                  <a:gd name="T5" fmla="*/ 3634 h 45"/>
                  <a:gd name="T6" fmla="*/ 7279 w 41"/>
                  <a:gd name="T7" fmla="*/ 36336 h 45"/>
                  <a:gd name="T8" fmla="*/ 0 w 41"/>
                  <a:gd name="T9" fmla="*/ 54504 h 45"/>
                  <a:gd name="T10" fmla="*/ 50955 w 41"/>
                  <a:gd name="T11" fmla="*/ 47237 h 45"/>
                  <a:gd name="T12" fmla="*/ 87351 w 41"/>
                  <a:gd name="T13" fmla="*/ 101741 h 45"/>
                  <a:gd name="T14" fmla="*/ 65513 w 41"/>
                  <a:gd name="T15" fmla="*/ 163513 h 45"/>
                  <a:gd name="T16" fmla="*/ 83712 w 41"/>
                  <a:gd name="T17" fmla="*/ 163513 h 45"/>
                  <a:gd name="T18" fmla="*/ 116468 w 41"/>
                  <a:gd name="T19" fmla="*/ 156246 h 45"/>
                  <a:gd name="T20" fmla="*/ 141946 w 41"/>
                  <a:gd name="T21" fmla="*/ 116276 h 45"/>
                  <a:gd name="T22" fmla="*/ 138306 w 41"/>
                  <a:gd name="T23" fmla="*/ 47237 h 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" h="45">
                    <a:moveTo>
                      <a:pt x="38" y="13"/>
                    </a:moveTo>
                    <a:cubicBezTo>
                      <a:pt x="35" y="8"/>
                      <a:pt x="31" y="4"/>
                      <a:pt x="26" y="2"/>
                    </a:cubicBezTo>
                    <a:cubicBezTo>
                      <a:pt x="21" y="0"/>
                      <a:pt x="16" y="0"/>
                      <a:pt x="12" y="1"/>
                    </a:cubicBezTo>
                    <a:cubicBezTo>
                      <a:pt x="8" y="3"/>
                      <a:pt x="4" y="6"/>
                      <a:pt x="2" y="10"/>
                    </a:cubicBezTo>
                    <a:cubicBezTo>
                      <a:pt x="1" y="12"/>
                      <a:pt x="0" y="13"/>
                      <a:pt x="0" y="15"/>
                    </a:cubicBezTo>
                    <a:cubicBezTo>
                      <a:pt x="4" y="13"/>
                      <a:pt x="9" y="12"/>
                      <a:pt x="14" y="13"/>
                    </a:cubicBezTo>
                    <a:cubicBezTo>
                      <a:pt x="20" y="15"/>
                      <a:pt x="24" y="21"/>
                      <a:pt x="24" y="28"/>
                    </a:cubicBezTo>
                    <a:cubicBezTo>
                      <a:pt x="24" y="34"/>
                      <a:pt x="22" y="40"/>
                      <a:pt x="18" y="45"/>
                    </a:cubicBezTo>
                    <a:cubicBezTo>
                      <a:pt x="20" y="45"/>
                      <a:pt x="22" y="45"/>
                      <a:pt x="23" y="45"/>
                    </a:cubicBezTo>
                    <a:cubicBezTo>
                      <a:pt x="26" y="45"/>
                      <a:pt x="30" y="45"/>
                      <a:pt x="32" y="43"/>
                    </a:cubicBezTo>
                    <a:cubicBezTo>
                      <a:pt x="36" y="41"/>
                      <a:pt x="38" y="37"/>
                      <a:pt x="39" y="32"/>
                    </a:cubicBezTo>
                    <a:cubicBezTo>
                      <a:pt x="40" y="26"/>
                      <a:pt x="41" y="19"/>
                      <a:pt x="38" y="13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3" name="Freeform 109">
                <a:extLst>
                  <a:ext uri="{FF2B5EF4-FFF2-40B4-BE49-F238E27FC236}">
                    <a16:creationId xmlns:a16="http://schemas.microsoft.com/office/drawing/2014/main" id="{BE8DF5A2-6652-4E1C-9550-ADC244F6B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1238" y="2994025"/>
                <a:ext cx="1011238" cy="398463"/>
              </a:xfrm>
              <a:custGeom>
                <a:avLst/>
                <a:gdLst>
                  <a:gd name="T0" fmla="*/ 1011238 w 277"/>
                  <a:gd name="T1" fmla="*/ 199232 h 110"/>
                  <a:gd name="T2" fmla="*/ 974731 w 277"/>
                  <a:gd name="T3" fmla="*/ 28979 h 110"/>
                  <a:gd name="T4" fmla="*/ 25555 w 277"/>
                  <a:gd name="T5" fmla="*/ 0 h 110"/>
                  <a:gd name="T6" fmla="*/ 32856 w 277"/>
                  <a:gd name="T7" fmla="*/ 25357 h 110"/>
                  <a:gd name="T8" fmla="*/ 0 w 277"/>
                  <a:gd name="T9" fmla="*/ 188364 h 110"/>
                  <a:gd name="T10" fmla="*/ 1011238 w 277"/>
                  <a:gd name="T11" fmla="*/ 199232 h 1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7" h="110">
                    <a:moveTo>
                      <a:pt x="277" y="55"/>
                    </a:moveTo>
                    <a:cubicBezTo>
                      <a:pt x="273" y="40"/>
                      <a:pt x="270" y="24"/>
                      <a:pt x="267" y="8"/>
                    </a:cubicBezTo>
                    <a:cubicBezTo>
                      <a:pt x="130" y="56"/>
                      <a:pt x="75" y="41"/>
                      <a:pt x="7" y="0"/>
                    </a:cubicBezTo>
                    <a:cubicBezTo>
                      <a:pt x="7" y="3"/>
                      <a:pt x="8" y="5"/>
                      <a:pt x="9" y="7"/>
                    </a:cubicBezTo>
                    <a:cubicBezTo>
                      <a:pt x="12" y="22"/>
                      <a:pt x="7" y="38"/>
                      <a:pt x="0" y="52"/>
                    </a:cubicBezTo>
                    <a:cubicBezTo>
                      <a:pt x="72" y="95"/>
                      <a:pt x="128" y="110"/>
                      <a:pt x="277" y="55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4" name="Freeform 110">
                <a:extLst>
                  <a:ext uri="{FF2B5EF4-FFF2-40B4-BE49-F238E27FC236}">
                    <a16:creationId xmlns:a16="http://schemas.microsoft.com/office/drawing/2014/main" id="{07145FD7-BF25-4555-969A-D2FC22D9C5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2563" y="1971675"/>
                <a:ext cx="1055688" cy="1330325"/>
              </a:xfrm>
              <a:custGeom>
                <a:avLst/>
                <a:gdLst>
                  <a:gd name="T0" fmla="*/ 1052035 w 289"/>
                  <a:gd name="T1" fmla="*/ 992292 h 366"/>
                  <a:gd name="T2" fmla="*/ 1048382 w 289"/>
                  <a:gd name="T3" fmla="*/ 912327 h 366"/>
                  <a:gd name="T4" fmla="*/ 1026465 w 289"/>
                  <a:gd name="T5" fmla="*/ 857805 h 366"/>
                  <a:gd name="T6" fmla="*/ 982630 w 289"/>
                  <a:gd name="T7" fmla="*/ 839631 h 366"/>
                  <a:gd name="T8" fmla="*/ 997242 w 289"/>
                  <a:gd name="T9" fmla="*/ 792379 h 366"/>
                  <a:gd name="T10" fmla="*/ 978977 w 289"/>
                  <a:gd name="T11" fmla="*/ 770571 h 366"/>
                  <a:gd name="T12" fmla="*/ 960713 w 289"/>
                  <a:gd name="T13" fmla="*/ 788745 h 366"/>
                  <a:gd name="T14" fmla="*/ 927837 w 289"/>
                  <a:gd name="T15" fmla="*/ 825092 h 366"/>
                  <a:gd name="T16" fmla="*/ 902266 w 289"/>
                  <a:gd name="T17" fmla="*/ 817823 h 366"/>
                  <a:gd name="T18" fmla="*/ 876696 w 289"/>
                  <a:gd name="T19" fmla="*/ 810553 h 366"/>
                  <a:gd name="T20" fmla="*/ 854779 w 289"/>
                  <a:gd name="T21" fmla="*/ 821458 h 366"/>
                  <a:gd name="T22" fmla="*/ 865737 w 289"/>
                  <a:gd name="T23" fmla="*/ 846901 h 366"/>
                  <a:gd name="T24" fmla="*/ 891308 w 289"/>
                  <a:gd name="T25" fmla="*/ 854170 h 366"/>
                  <a:gd name="T26" fmla="*/ 894960 w 289"/>
                  <a:gd name="T27" fmla="*/ 854170 h 366"/>
                  <a:gd name="T28" fmla="*/ 829208 w 289"/>
                  <a:gd name="T29" fmla="*/ 919596 h 366"/>
                  <a:gd name="T30" fmla="*/ 792679 w 289"/>
                  <a:gd name="T31" fmla="*/ 1064987 h 366"/>
                  <a:gd name="T32" fmla="*/ 792679 w 289"/>
                  <a:gd name="T33" fmla="*/ 1064987 h 366"/>
                  <a:gd name="T34" fmla="*/ 741539 w 289"/>
                  <a:gd name="T35" fmla="*/ 1064987 h 366"/>
                  <a:gd name="T36" fmla="*/ 613687 w 289"/>
                  <a:gd name="T37" fmla="*/ 1046813 h 366"/>
                  <a:gd name="T38" fmla="*/ 569852 w 289"/>
                  <a:gd name="T39" fmla="*/ 1025005 h 366"/>
                  <a:gd name="T40" fmla="*/ 551588 w 289"/>
                  <a:gd name="T41" fmla="*/ 992292 h 366"/>
                  <a:gd name="T42" fmla="*/ 515059 w 289"/>
                  <a:gd name="T43" fmla="*/ 897788 h 366"/>
                  <a:gd name="T44" fmla="*/ 511406 w 289"/>
                  <a:gd name="T45" fmla="*/ 883249 h 366"/>
                  <a:gd name="T46" fmla="*/ 420083 w 289"/>
                  <a:gd name="T47" fmla="*/ 159930 h 366"/>
                  <a:gd name="T48" fmla="*/ 401819 w 289"/>
                  <a:gd name="T49" fmla="*/ 134486 h 366"/>
                  <a:gd name="T50" fmla="*/ 350678 w 289"/>
                  <a:gd name="T51" fmla="*/ 0 h 366"/>
                  <a:gd name="T52" fmla="*/ 21917 w 289"/>
                  <a:gd name="T53" fmla="*/ 447076 h 366"/>
                  <a:gd name="T54" fmla="*/ 65752 w 289"/>
                  <a:gd name="T55" fmla="*/ 505233 h 366"/>
                  <a:gd name="T56" fmla="*/ 127851 w 289"/>
                  <a:gd name="T57" fmla="*/ 639719 h 366"/>
                  <a:gd name="T58" fmla="*/ 175339 w 289"/>
                  <a:gd name="T59" fmla="*/ 752397 h 366"/>
                  <a:gd name="T60" fmla="*/ 284926 w 289"/>
                  <a:gd name="T61" fmla="*/ 1032274 h 366"/>
                  <a:gd name="T62" fmla="*/ 299538 w 289"/>
                  <a:gd name="T63" fmla="*/ 1090430 h 366"/>
                  <a:gd name="T64" fmla="*/ 314149 w 289"/>
                  <a:gd name="T65" fmla="*/ 1152221 h 366"/>
                  <a:gd name="T66" fmla="*/ 372596 w 289"/>
                  <a:gd name="T67" fmla="*/ 1264899 h 366"/>
                  <a:gd name="T68" fmla="*/ 445654 w 289"/>
                  <a:gd name="T69" fmla="*/ 1323055 h 366"/>
                  <a:gd name="T70" fmla="*/ 536976 w 289"/>
                  <a:gd name="T71" fmla="*/ 1315786 h 366"/>
                  <a:gd name="T72" fmla="*/ 595423 w 289"/>
                  <a:gd name="T73" fmla="*/ 1304882 h 366"/>
                  <a:gd name="T74" fmla="*/ 723274 w 289"/>
                  <a:gd name="T75" fmla="*/ 1272169 h 366"/>
                  <a:gd name="T76" fmla="*/ 887655 w 289"/>
                  <a:gd name="T77" fmla="*/ 1214012 h 366"/>
                  <a:gd name="T78" fmla="*/ 1015506 w 289"/>
                  <a:gd name="T79" fmla="*/ 1112239 h 366"/>
                  <a:gd name="T80" fmla="*/ 1041076 w 289"/>
                  <a:gd name="T81" fmla="*/ 1061352 h 366"/>
                  <a:gd name="T82" fmla="*/ 1052035 w 289"/>
                  <a:gd name="T83" fmla="*/ 992292 h 366"/>
                  <a:gd name="T84" fmla="*/ 975324 w 289"/>
                  <a:gd name="T85" fmla="*/ 923231 h 366"/>
                  <a:gd name="T86" fmla="*/ 957060 w 289"/>
                  <a:gd name="T87" fmla="*/ 934135 h 366"/>
                  <a:gd name="T88" fmla="*/ 927837 w 289"/>
                  <a:gd name="T89" fmla="*/ 926866 h 366"/>
                  <a:gd name="T90" fmla="*/ 924184 w 289"/>
                  <a:gd name="T91" fmla="*/ 912327 h 366"/>
                  <a:gd name="T92" fmla="*/ 931489 w 289"/>
                  <a:gd name="T93" fmla="*/ 897788 h 366"/>
                  <a:gd name="T94" fmla="*/ 949754 w 289"/>
                  <a:gd name="T95" fmla="*/ 879614 h 366"/>
                  <a:gd name="T96" fmla="*/ 949754 w 289"/>
                  <a:gd name="T97" fmla="*/ 879614 h 366"/>
                  <a:gd name="T98" fmla="*/ 971671 w 289"/>
                  <a:gd name="T99" fmla="*/ 886883 h 366"/>
                  <a:gd name="T100" fmla="*/ 986283 w 289"/>
                  <a:gd name="T101" fmla="*/ 905057 h 366"/>
                  <a:gd name="T102" fmla="*/ 975324 w 289"/>
                  <a:gd name="T103" fmla="*/ 923231 h 36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89" h="366">
                    <a:moveTo>
                      <a:pt x="288" y="273"/>
                    </a:moveTo>
                    <a:cubicBezTo>
                      <a:pt x="286" y="262"/>
                      <a:pt x="288" y="257"/>
                      <a:pt x="287" y="251"/>
                    </a:cubicBezTo>
                    <a:cubicBezTo>
                      <a:pt x="286" y="245"/>
                      <a:pt x="285" y="240"/>
                      <a:pt x="281" y="236"/>
                    </a:cubicBezTo>
                    <a:cubicBezTo>
                      <a:pt x="278" y="233"/>
                      <a:pt x="274" y="232"/>
                      <a:pt x="269" y="231"/>
                    </a:cubicBezTo>
                    <a:cubicBezTo>
                      <a:pt x="272" y="227"/>
                      <a:pt x="274" y="223"/>
                      <a:pt x="273" y="218"/>
                    </a:cubicBezTo>
                    <a:cubicBezTo>
                      <a:pt x="273" y="215"/>
                      <a:pt x="271" y="212"/>
                      <a:pt x="268" y="212"/>
                    </a:cubicBezTo>
                    <a:cubicBezTo>
                      <a:pt x="266" y="213"/>
                      <a:pt x="264" y="215"/>
                      <a:pt x="263" y="217"/>
                    </a:cubicBezTo>
                    <a:cubicBezTo>
                      <a:pt x="261" y="221"/>
                      <a:pt x="257" y="224"/>
                      <a:pt x="254" y="227"/>
                    </a:cubicBezTo>
                    <a:cubicBezTo>
                      <a:pt x="252" y="227"/>
                      <a:pt x="249" y="226"/>
                      <a:pt x="247" y="225"/>
                    </a:cubicBezTo>
                    <a:cubicBezTo>
                      <a:pt x="245" y="224"/>
                      <a:pt x="242" y="223"/>
                      <a:pt x="240" y="223"/>
                    </a:cubicBezTo>
                    <a:cubicBezTo>
                      <a:pt x="237" y="223"/>
                      <a:pt x="235" y="224"/>
                      <a:pt x="234" y="226"/>
                    </a:cubicBezTo>
                    <a:cubicBezTo>
                      <a:pt x="233" y="228"/>
                      <a:pt x="234" y="231"/>
                      <a:pt x="237" y="233"/>
                    </a:cubicBezTo>
                    <a:cubicBezTo>
                      <a:pt x="239" y="234"/>
                      <a:pt x="242" y="235"/>
                      <a:pt x="244" y="235"/>
                    </a:cubicBezTo>
                    <a:cubicBezTo>
                      <a:pt x="245" y="235"/>
                      <a:pt x="245" y="235"/>
                      <a:pt x="245" y="235"/>
                    </a:cubicBezTo>
                    <a:cubicBezTo>
                      <a:pt x="238" y="241"/>
                      <a:pt x="232" y="246"/>
                      <a:pt x="227" y="253"/>
                    </a:cubicBezTo>
                    <a:cubicBezTo>
                      <a:pt x="218" y="264"/>
                      <a:pt x="215" y="279"/>
                      <a:pt x="217" y="293"/>
                    </a:cubicBezTo>
                    <a:cubicBezTo>
                      <a:pt x="217" y="293"/>
                      <a:pt x="217" y="293"/>
                      <a:pt x="217" y="293"/>
                    </a:cubicBezTo>
                    <a:cubicBezTo>
                      <a:pt x="213" y="294"/>
                      <a:pt x="207" y="293"/>
                      <a:pt x="203" y="293"/>
                    </a:cubicBezTo>
                    <a:cubicBezTo>
                      <a:pt x="191" y="292"/>
                      <a:pt x="179" y="291"/>
                      <a:pt x="168" y="288"/>
                    </a:cubicBezTo>
                    <a:cubicBezTo>
                      <a:pt x="164" y="287"/>
                      <a:pt x="159" y="285"/>
                      <a:pt x="156" y="282"/>
                    </a:cubicBezTo>
                    <a:cubicBezTo>
                      <a:pt x="154" y="280"/>
                      <a:pt x="152" y="277"/>
                      <a:pt x="151" y="273"/>
                    </a:cubicBezTo>
                    <a:cubicBezTo>
                      <a:pt x="148" y="265"/>
                      <a:pt x="144" y="256"/>
                      <a:pt x="141" y="247"/>
                    </a:cubicBezTo>
                    <a:cubicBezTo>
                      <a:pt x="141" y="246"/>
                      <a:pt x="141" y="245"/>
                      <a:pt x="140" y="243"/>
                    </a:cubicBezTo>
                    <a:cubicBezTo>
                      <a:pt x="120" y="179"/>
                      <a:pt x="117" y="111"/>
                      <a:pt x="115" y="44"/>
                    </a:cubicBezTo>
                    <a:cubicBezTo>
                      <a:pt x="114" y="42"/>
                      <a:pt x="112" y="39"/>
                      <a:pt x="110" y="37"/>
                    </a:cubicBezTo>
                    <a:cubicBezTo>
                      <a:pt x="104" y="25"/>
                      <a:pt x="102" y="12"/>
                      <a:pt x="96" y="0"/>
                    </a:cubicBezTo>
                    <a:cubicBezTo>
                      <a:pt x="63" y="12"/>
                      <a:pt x="0" y="58"/>
                      <a:pt x="6" y="123"/>
                    </a:cubicBezTo>
                    <a:cubicBezTo>
                      <a:pt x="10" y="128"/>
                      <a:pt x="14" y="133"/>
                      <a:pt x="18" y="139"/>
                    </a:cubicBezTo>
                    <a:cubicBezTo>
                      <a:pt x="25" y="150"/>
                      <a:pt x="30" y="163"/>
                      <a:pt x="35" y="176"/>
                    </a:cubicBezTo>
                    <a:cubicBezTo>
                      <a:pt x="39" y="186"/>
                      <a:pt x="43" y="197"/>
                      <a:pt x="48" y="207"/>
                    </a:cubicBezTo>
                    <a:cubicBezTo>
                      <a:pt x="58" y="233"/>
                      <a:pt x="68" y="258"/>
                      <a:pt x="78" y="284"/>
                    </a:cubicBezTo>
                    <a:cubicBezTo>
                      <a:pt x="80" y="289"/>
                      <a:pt x="81" y="294"/>
                      <a:pt x="82" y="300"/>
                    </a:cubicBezTo>
                    <a:cubicBezTo>
                      <a:pt x="83" y="306"/>
                      <a:pt x="84" y="312"/>
                      <a:pt x="86" y="317"/>
                    </a:cubicBezTo>
                    <a:cubicBezTo>
                      <a:pt x="90" y="328"/>
                      <a:pt x="95" y="338"/>
                      <a:pt x="102" y="348"/>
                    </a:cubicBezTo>
                    <a:cubicBezTo>
                      <a:pt x="108" y="355"/>
                      <a:pt x="114" y="361"/>
                      <a:pt x="122" y="364"/>
                    </a:cubicBezTo>
                    <a:cubicBezTo>
                      <a:pt x="131" y="366"/>
                      <a:pt x="139" y="364"/>
                      <a:pt x="147" y="362"/>
                    </a:cubicBezTo>
                    <a:cubicBezTo>
                      <a:pt x="152" y="361"/>
                      <a:pt x="158" y="360"/>
                      <a:pt x="163" y="359"/>
                    </a:cubicBezTo>
                    <a:cubicBezTo>
                      <a:pt x="175" y="356"/>
                      <a:pt x="186" y="353"/>
                      <a:pt x="198" y="350"/>
                    </a:cubicBezTo>
                    <a:cubicBezTo>
                      <a:pt x="214" y="347"/>
                      <a:pt x="230" y="343"/>
                      <a:pt x="243" y="334"/>
                    </a:cubicBezTo>
                    <a:cubicBezTo>
                      <a:pt x="257" y="328"/>
                      <a:pt x="271" y="317"/>
                      <a:pt x="278" y="306"/>
                    </a:cubicBezTo>
                    <a:cubicBezTo>
                      <a:pt x="285" y="296"/>
                      <a:pt x="283" y="296"/>
                      <a:pt x="285" y="292"/>
                    </a:cubicBezTo>
                    <a:cubicBezTo>
                      <a:pt x="287" y="288"/>
                      <a:pt x="289" y="285"/>
                      <a:pt x="288" y="273"/>
                    </a:cubicBezTo>
                    <a:close/>
                    <a:moveTo>
                      <a:pt x="267" y="254"/>
                    </a:moveTo>
                    <a:cubicBezTo>
                      <a:pt x="265" y="256"/>
                      <a:pt x="263" y="256"/>
                      <a:pt x="262" y="257"/>
                    </a:cubicBezTo>
                    <a:cubicBezTo>
                      <a:pt x="259" y="257"/>
                      <a:pt x="255" y="258"/>
                      <a:pt x="254" y="255"/>
                    </a:cubicBezTo>
                    <a:cubicBezTo>
                      <a:pt x="253" y="254"/>
                      <a:pt x="252" y="252"/>
                      <a:pt x="253" y="251"/>
                    </a:cubicBezTo>
                    <a:cubicBezTo>
                      <a:pt x="253" y="249"/>
                      <a:pt x="254" y="248"/>
                      <a:pt x="255" y="247"/>
                    </a:cubicBezTo>
                    <a:cubicBezTo>
                      <a:pt x="257" y="245"/>
                      <a:pt x="258" y="243"/>
                      <a:pt x="260" y="242"/>
                    </a:cubicBezTo>
                    <a:cubicBezTo>
                      <a:pt x="260" y="242"/>
                      <a:pt x="260" y="242"/>
                      <a:pt x="260" y="242"/>
                    </a:cubicBezTo>
                    <a:cubicBezTo>
                      <a:pt x="262" y="242"/>
                      <a:pt x="265" y="243"/>
                      <a:pt x="266" y="244"/>
                    </a:cubicBezTo>
                    <a:cubicBezTo>
                      <a:pt x="268" y="245"/>
                      <a:pt x="270" y="247"/>
                      <a:pt x="270" y="249"/>
                    </a:cubicBezTo>
                    <a:cubicBezTo>
                      <a:pt x="270" y="251"/>
                      <a:pt x="269" y="253"/>
                      <a:pt x="267" y="254"/>
                    </a:cubicBez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5" name="Freeform 111">
                <a:extLst>
                  <a:ext uri="{FF2B5EF4-FFF2-40B4-BE49-F238E27FC236}">
                    <a16:creationId xmlns:a16="http://schemas.microsoft.com/office/drawing/2014/main" id="{2F713317-7B38-46E9-BCCF-14CE4A25D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2281238"/>
                <a:ext cx="277813" cy="741363"/>
              </a:xfrm>
              <a:custGeom>
                <a:avLst/>
                <a:gdLst>
                  <a:gd name="T0" fmla="*/ 14622 w 76"/>
                  <a:gd name="T1" fmla="*/ 486974 h 204"/>
                  <a:gd name="T2" fmla="*/ 95041 w 76"/>
                  <a:gd name="T3" fmla="*/ 690485 h 204"/>
                  <a:gd name="T4" fmla="*/ 208360 w 76"/>
                  <a:gd name="T5" fmla="*/ 737729 h 204"/>
                  <a:gd name="T6" fmla="*/ 277813 w 76"/>
                  <a:gd name="T7" fmla="*/ 737729 h 204"/>
                  <a:gd name="T8" fmla="*/ 277813 w 76"/>
                  <a:gd name="T9" fmla="*/ 737729 h 204"/>
                  <a:gd name="T10" fmla="*/ 233948 w 76"/>
                  <a:gd name="T11" fmla="*/ 617803 h 204"/>
                  <a:gd name="T12" fmla="*/ 226637 w 76"/>
                  <a:gd name="T13" fmla="*/ 501510 h 204"/>
                  <a:gd name="T14" fmla="*/ 212015 w 76"/>
                  <a:gd name="T15" fmla="*/ 465169 h 204"/>
                  <a:gd name="T16" fmla="*/ 168150 w 76"/>
                  <a:gd name="T17" fmla="*/ 388852 h 204"/>
                  <a:gd name="T18" fmla="*/ 131596 w 76"/>
                  <a:gd name="T19" fmla="*/ 319804 h 204"/>
                  <a:gd name="T20" fmla="*/ 58487 w 76"/>
                  <a:gd name="T21" fmla="*/ 156268 h 204"/>
                  <a:gd name="T22" fmla="*/ 14622 w 76"/>
                  <a:gd name="T23" fmla="*/ 0 h 204"/>
                  <a:gd name="T24" fmla="*/ 14622 w 76"/>
                  <a:gd name="T25" fmla="*/ 486974 h 2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6" h="204">
                    <a:moveTo>
                      <a:pt x="4" y="134"/>
                    </a:moveTo>
                    <a:cubicBezTo>
                      <a:pt x="6" y="155"/>
                      <a:pt x="11" y="177"/>
                      <a:pt x="26" y="190"/>
                    </a:cubicBezTo>
                    <a:cubicBezTo>
                      <a:pt x="35" y="198"/>
                      <a:pt x="46" y="201"/>
                      <a:pt x="57" y="203"/>
                    </a:cubicBezTo>
                    <a:cubicBezTo>
                      <a:pt x="63" y="203"/>
                      <a:pt x="69" y="204"/>
                      <a:pt x="76" y="203"/>
                    </a:cubicBezTo>
                    <a:cubicBezTo>
                      <a:pt x="76" y="203"/>
                      <a:pt x="76" y="203"/>
                      <a:pt x="76" y="203"/>
                    </a:cubicBezTo>
                    <a:cubicBezTo>
                      <a:pt x="73" y="192"/>
                      <a:pt x="66" y="181"/>
                      <a:pt x="64" y="170"/>
                    </a:cubicBezTo>
                    <a:cubicBezTo>
                      <a:pt x="62" y="160"/>
                      <a:pt x="63" y="149"/>
                      <a:pt x="62" y="138"/>
                    </a:cubicBezTo>
                    <a:cubicBezTo>
                      <a:pt x="61" y="135"/>
                      <a:pt x="60" y="131"/>
                      <a:pt x="58" y="128"/>
                    </a:cubicBezTo>
                    <a:cubicBezTo>
                      <a:pt x="55" y="120"/>
                      <a:pt x="50" y="114"/>
                      <a:pt x="46" y="107"/>
                    </a:cubicBezTo>
                    <a:cubicBezTo>
                      <a:pt x="42" y="101"/>
                      <a:pt x="39" y="94"/>
                      <a:pt x="36" y="88"/>
                    </a:cubicBezTo>
                    <a:cubicBezTo>
                      <a:pt x="28" y="73"/>
                      <a:pt x="22" y="58"/>
                      <a:pt x="16" y="43"/>
                    </a:cubicBezTo>
                    <a:cubicBezTo>
                      <a:pt x="11" y="29"/>
                      <a:pt x="7" y="15"/>
                      <a:pt x="4" y="0"/>
                    </a:cubicBezTo>
                    <a:cubicBezTo>
                      <a:pt x="1" y="45"/>
                      <a:pt x="0" y="90"/>
                      <a:pt x="4" y="134"/>
                    </a:cubicBez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6" name="Freeform 112">
                <a:extLst>
                  <a:ext uri="{FF2B5EF4-FFF2-40B4-BE49-F238E27FC236}">
                    <a16:creationId xmlns:a16="http://schemas.microsoft.com/office/drawing/2014/main" id="{E54C6180-5DCA-4FCA-B532-71A1E51DA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4726" y="1647825"/>
                <a:ext cx="603250" cy="211138"/>
              </a:xfrm>
              <a:custGeom>
                <a:avLst/>
                <a:gdLst>
                  <a:gd name="T0" fmla="*/ 21936 w 165"/>
                  <a:gd name="T1" fmla="*/ 127411 h 58"/>
                  <a:gd name="T2" fmla="*/ 131618 w 165"/>
                  <a:gd name="T3" fmla="*/ 203857 h 58"/>
                  <a:gd name="T4" fmla="*/ 266892 w 165"/>
                  <a:gd name="T5" fmla="*/ 196577 h 58"/>
                  <a:gd name="T6" fmla="*/ 394855 w 165"/>
                  <a:gd name="T7" fmla="*/ 149253 h 58"/>
                  <a:gd name="T8" fmla="*/ 603250 w 165"/>
                  <a:gd name="T9" fmla="*/ 91008 h 58"/>
                  <a:gd name="T10" fmla="*/ 574002 w 165"/>
                  <a:gd name="T11" fmla="*/ 54605 h 58"/>
                  <a:gd name="T12" fmla="*/ 361950 w 165"/>
                  <a:gd name="T13" fmla="*/ 87367 h 58"/>
                  <a:gd name="T14" fmla="*/ 87745 w 165"/>
                  <a:gd name="T15" fmla="*/ 105569 h 58"/>
                  <a:gd name="T16" fmla="*/ 91402 w 165"/>
                  <a:gd name="T17" fmla="*/ 0 h 58"/>
                  <a:gd name="T18" fmla="*/ 76777 w 165"/>
                  <a:gd name="T19" fmla="*/ 7281 h 58"/>
                  <a:gd name="T20" fmla="*/ 10968 w 165"/>
                  <a:gd name="T21" fmla="*/ 32763 h 58"/>
                  <a:gd name="T22" fmla="*/ 21936 w 165"/>
                  <a:gd name="T23" fmla="*/ 127411 h 5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5" h="58">
                    <a:moveTo>
                      <a:pt x="6" y="35"/>
                    </a:moveTo>
                    <a:cubicBezTo>
                      <a:pt x="12" y="46"/>
                      <a:pt x="23" y="53"/>
                      <a:pt x="36" y="56"/>
                    </a:cubicBezTo>
                    <a:cubicBezTo>
                      <a:pt x="48" y="58"/>
                      <a:pt x="61" y="57"/>
                      <a:pt x="73" y="54"/>
                    </a:cubicBezTo>
                    <a:cubicBezTo>
                      <a:pt x="85" y="50"/>
                      <a:pt x="96" y="45"/>
                      <a:pt x="108" y="41"/>
                    </a:cubicBezTo>
                    <a:cubicBezTo>
                      <a:pt x="126" y="33"/>
                      <a:pt x="145" y="26"/>
                      <a:pt x="165" y="25"/>
                    </a:cubicBezTo>
                    <a:cubicBezTo>
                      <a:pt x="162" y="21"/>
                      <a:pt x="160" y="18"/>
                      <a:pt x="157" y="15"/>
                    </a:cubicBezTo>
                    <a:cubicBezTo>
                      <a:pt x="138" y="6"/>
                      <a:pt x="124" y="12"/>
                      <a:pt x="99" y="24"/>
                    </a:cubicBezTo>
                    <a:cubicBezTo>
                      <a:pt x="63" y="45"/>
                      <a:pt x="34" y="35"/>
                      <a:pt x="24" y="29"/>
                    </a:cubicBezTo>
                    <a:cubicBezTo>
                      <a:pt x="17" y="24"/>
                      <a:pt x="19" y="11"/>
                      <a:pt x="25" y="0"/>
                    </a:cubicBezTo>
                    <a:cubicBezTo>
                      <a:pt x="24" y="0"/>
                      <a:pt x="22" y="1"/>
                      <a:pt x="21" y="2"/>
                    </a:cubicBezTo>
                    <a:cubicBezTo>
                      <a:pt x="15" y="4"/>
                      <a:pt x="9" y="7"/>
                      <a:pt x="3" y="9"/>
                    </a:cubicBezTo>
                    <a:cubicBezTo>
                      <a:pt x="0" y="17"/>
                      <a:pt x="1" y="27"/>
                      <a:pt x="6" y="35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7" name="Freeform 113">
                <a:extLst>
                  <a:ext uri="{FF2B5EF4-FFF2-40B4-BE49-F238E27FC236}">
                    <a16:creationId xmlns:a16="http://schemas.microsoft.com/office/drawing/2014/main" id="{E283A9AE-F41A-40A6-8E12-3E7DC9769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5101" y="1927225"/>
                <a:ext cx="368300" cy="492125"/>
              </a:xfrm>
              <a:custGeom>
                <a:avLst/>
                <a:gdLst>
                  <a:gd name="T0" fmla="*/ 368300 w 101"/>
                  <a:gd name="T1" fmla="*/ 43744 h 135"/>
                  <a:gd name="T2" fmla="*/ 368300 w 101"/>
                  <a:gd name="T3" fmla="*/ 40099 h 135"/>
                  <a:gd name="T4" fmla="*/ 342774 w 101"/>
                  <a:gd name="T5" fmla="*/ 0 h 135"/>
                  <a:gd name="T6" fmla="*/ 105750 w 101"/>
                  <a:gd name="T7" fmla="*/ 178623 h 135"/>
                  <a:gd name="T8" fmla="*/ 40112 w 101"/>
                  <a:gd name="T9" fmla="*/ 492125 h 135"/>
                  <a:gd name="T10" fmla="*/ 368300 w 101"/>
                  <a:gd name="T11" fmla="*/ 43744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1" h="135">
                    <a:moveTo>
                      <a:pt x="101" y="12"/>
                    </a:moveTo>
                    <a:cubicBezTo>
                      <a:pt x="101" y="12"/>
                      <a:pt x="101" y="12"/>
                      <a:pt x="101" y="11"/>
                    </a:cubicBezTo>
                    <a:cubicBezTo>
                      <a:pt x="99" y="7"/>
                      <a:pt x="97" y="3"/>
                      <a:pt x="94" y="0"/>
                    </a:cubicBezTo>
                    <a:cubicBezTo>
                      <a:pt x="79" y="8"/>
                      <a:pt x="50" y="26"/>
                      <a:pt x="29" y="49"/>
                    </a:cubicBezTo>
                    <a:cubicBezTo>
                      <a:pt x="0" y="83"/>
                      <a:pt x="0" y="115"/>
                      <a:pt x="11" y="135"/>
                    </a:cubicBezTo>
                    <a:cubicBezTo>
                      <a:pt x="5" y="70"/>
                      <a:pt x="68" y="24"/>
                      <a:pt x="101" y="12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F9256F6D-AF6D-4040-B62E-06E922FCBE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5231" y="2250317"/>
              <a:ext cx="860425" cy="1296987"/>
              <a:chOff x="4184976" y="1613170"/>
              <a:chExt cx="814066" cy="1226232"/>
            </a:xfrm>
          </p:grpSpPr>
          <p:grpSp>
            <p:nvGrpSpPr>
              <p:cNvPr id="248" name="Group 287">
                <a:extLst>
                  <a:ext uri="{FF2B5EF4-FFF2-40B4-BE49-F238E27FC236}">
                    <a16:creationId xmlns:a16="http://schemas.microsoft.com/office/drawing/2014/main" id="{98AB7377-2587-4324-9B6F-6E02893E20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89918" y="1613170"/>
                <a:ext cx="409124" cy="990111"/>
                <a:chOff x="3876675" y="1285875"/>
                <a:chExt cx="1708150" cy="4133850"/>
              </a:xfrm>
            </p:grpSpPr>
            <p:sp>
              <p:nvSpPr>
                <p:cNvPr id="257" name="Freeform 227">
                  <a:extLst>
                    <a:ext uri="{FF2B5EF4-FFF2-40B4-BE49-F238E27FC236}">
                      <a16:creationId xmlns:a16="http://schemas.microsoft.com/office/drawing/2014/main" id="{C39BD9D7-2F75-4C5F-8654-1AC6D84A1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6675" y="1774825"/>
                  <a:ext cx="857250" cy="3644900"/>
                </a:xfrm>
                <a:custGeom>
                  <a:avLst/>
                  <a:gdLst>
                    <a:gd name="T0" fmla="*/ 6350 w 540"/>
                    <a:gd name="T1" fmla="*/ 0 h 2296"/>
                    <a:gd name="T2" fmla="*/ 0 w 540"/>
                    <a:gd name="T3" fmla="*/ 3152775 h 2296"/>
                    <a:gd name="T4" fmla="*/ 854075 w 540"/>
                    <a:gd name="T5" fmla="*/ 3644900 h 2296"/>
                    <a:gd name="T6" fmla="*/ 857250 w 540"/>
                    <a:gd name="T7" fmla="*/ 493713 h 2296"/>
                    <a:gd name="T8" fmla="*/ 6350 w 540"/>
                    <a:gd name="T9" fmla="*/ 0 h 22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0" h="2296">
                      <a:moveTo>
                        <a:pt x="4" y="0"/>
                      </a:moveTo>
                      <a:lnTo>
                        <a:pt x="0" y="1986"/>
                      </a:lnTo>
                      <a:lnTo>
                        <a:pt x="538" y="2296"/>
                      </a:lnTo>
                      <a:lnTo>
                        <a:pt x="540" y="31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E26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Freeform 228">
                  <a:extLst>
                    <a:ext uri="{FF2B5EF4-FFF2-40B4-BE49-F238E27FC236}">
                      <a16:creationId xmlns:a16="http://schemas.microsoft.com/office/drawing/2014/main" id="{07C3C09F-0558-4086-8CBC-0B13ADA0C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0750" y="1774825"/>
                  <a:ext cx="854075" cy="3644900"/>
                </a:xfrm>
                <a:custGeom>
                  <a:avLst/>
                  <a:gdLst>
                    <a:gd name="T0" fmla="*/ 3175 w 538"/>
                    <a:gd name="T1" fmla="*/ 493713 h 2296"/>
                    <a:gd name="T2" fmla="*/ 0 w 538"/>
                    <a:gd name="T3" fmla="*/ 3644900 h 2296"/>
                    <a:gd name="T4" fmla="*/ 847725 w 538"/>
                    <a:gd name="T5" fmla="*/ 3152775 h 2296"/>
                    <a:gd name="T6" fmla="*/ 854075 w 538"/>
                    <a:gd name="T7" fmla="*/ 0 h 2296"/>
                    <a:gd name="T8" fmla="*/ 3175 w 538"/>
                    <a:gd name="T9" fmla="*/ 493713 h 22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38" h="2296">
                      <a:moveTo>
                        <a:pt x="2" y="311"/>
                      </a:moveTo>
                      <a:lnTo>
                        <a:pt x="0" y="2296"/>
                      </a:lnTo>
                      <a:lnTo>
                        <a:pt x="534" y="1986"/>
                      </a:lnTo>
                      <a:lnTo>
                        <a:pt x="538" y="0"/>
                      </a:lnTo>
                      <a:lnTo>
                        <a:pt x="2" y="311"/>
                      </a:lnTo>
                      <a:close/>
                    </a:path>
                  </a:pathLst>
                </a:custGeom>
                <a:solidFill>
                  <a:srgbClr val="D42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Freeform 229">
                  <a:extLst>
                    <a:ext uri="{FF2B5EF4-FFF2-40B4-BE49-F238E27FC236}">
                      <a16:creationId xmlns:a16="http://schemas.microsoft.com/office/drawing/2014/main" id="{9AD42F30-615C-412F-9743-665C0B7909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025" y="1285875"/>
                  <a:ext cx="1701800" cy="982663"/>
                </a:xfrm>
                <a:custGeom>
                  <a:avLst/>
                  <a:gdLst>
                    <a:gd name="T0" fmla="*/ 847725 w 1072"/>
                    <a:gd name="T1" fmla="*/ 0 h 619"/>
                    <a:gd name="T2" fmla="*/ 0 w 1072"/>
                    <a:gd name="T3" fmla="*/ 488950 h 619"/>
                    <a:gd name="T4" fmla="*/ 850900 w 1072"/>
                    <a:gd name="T5" fmla="*/ 982663 h 619"/>
                    <a:gd name="T6" fmla="*/ 1701800 w 1072"/>
                    <a:gd name="T7" fmla="*/ 488950 h 619"/>
                    <a:gd name="T8" fmla="*/ 847725 w 1072"/>
                    <a:gd name="T9" fmla="*/ 0 h 6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72" h="619">
                      <a:moveTo>
                        <a:pt x="534" y="0"/>
                      </a:moveTo>
                      <a:lnTo>
                        <a:pt x="0" y="308"/>
                      </a:lnTo>
                      <a:lnTo>
                        <a:pt x="536" y="619"/>
                      </a:lnTo>
                      <a:lnTo>
                        <a:pt x="1072" y="308"/>
                      </a:lnTo>
                      <a:lnTo>
                        <a:pt x="534" y="0"/>
                      </a:lnTo>
                      <a:close/>
                    </a:path>
                  </a:pathLst>
                </a:custGeom>
                <a:solidFill>
                  <a:srgbClr val="FF42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oup 291">
                <a:extLst>
                  <a:ext uri="{FF2B5EF4-FFF2-40B4-BE49-F238E27FC236}">
                    <a16:creationId xmlns:a16="http://schemas.microsoft.com/office/drawing/2014/main" id="{BE7B52CF-31C8-41EB-8898-1269E805AD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7257" y="1982370"/>
                <a:ext cx="407984" cy="739922"/>
                <a:chOff x="3030538" y="2827338"/>
                <a:chExt cx="1703387" cy="3089275"/>
              </a:xfrm>
            </p:grpSpPr>
            <p:sp>
              <p:nvSpPr>
                <p:cNvPr id="254" name="Freeform 230">
                  <a:extLst>
                    <a:ext uri="{FF2B5EF4-FFF2-40B4-BE49-F238E27FC236}">
                      <a16:creationId xmlns:a16="http://schemas.microsoft.com/office/drawing/2014/main" id="{A6BDF33B-81C7-44E9-9170-D53B4D6721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0538" y="3319463"/>
                  <a:ext cx="855662" cy="2597150"/>
                </a:xfrm>
                <a:custGeom>
                  <a:avLst/>
                  <a:gdLst>
                    <a:gd name="T0" fmla="*/ 6350 w 539"/>
                    <a:gd name="T1" fmla="*/ 0 h 1636"/>
                    <a:gd name="T2" fmla="*/ 0 w 539"/>
                    <a:gd name="T3" fmla="*/ 2103438 h 1636"/>
                    <a:gd name="T4" fmla="*/ 852487 w 539"/>
                    <a:gd name="T5" fmla="*/ 2597150 h 1636"/>
                    <a:gd name="T6" fmla="*/ 855662 w 539"/>
                    <a:gd name="T7" fmla="*/ 490538 h 1636"/>
                    <a:gd name="T8" fmla="*/ 6350 w 539"/>
                    <a:gd name="T9" fmla="*/ 0 h 16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39" h="1636">
                      <a:moveTo>
                        <a:pt x="4" y="0"/>
                      </a:moveTo>
                      <a:lnTo>
                        <a:pt x="0" y="1325"/>
                      </a:lnTo>
                      <a:lnTo>
                        <a:pt x="537" y="1636"/>
                      </a:lnTo>
                      <a:lnTo>
                        <a:pt x="539" y="309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751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 231">
                  <a:extLst>
                    <a:ext uri="{FF2B5EF4-FFF2-40B4-BE49-F238E27FC236}">
                      <a16:creationId xmlns:a16="http://schemas.microsoft.com/office/drawing/2014/main" id="{1D808A0E-3F78-41CD-B646-61EC2E9845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025" y="3319463"/>
                  <a:ext cx="850900" cy="2597150"/>
                </a:xfrm>
                <a:custGeom>
                  <a:avLst/>
                  <a:gdLst>
                    <a:gd name="T0" fmla="*/ 3175 w 536"/>
                    <a:gd name="T1" fmla="*/ 490538 h 1636"/>
                    <a:gd name="T2" fmla="*/ 0 w 536"/>
                    <a:gd name="T3" fmla="*/ 2597150 h 1636"/>
                    <a:gd name="T4" fmla="*/ 847725 w 536"/>
                    <a:gd name="T5" fmla="*/ 2103438 h 1636"/>
                    <a:gd name="T6" fmla="*/ 850900 w 536"/>
                    <a:gd name="T7" fmla="*/ 0 h 1636"/>
                    <a:gd name="T8" fmla="*/ 3175 w 536"/>
                    <a:gd name="T9" fmla="*/ 490538 h 16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36" h="1636">
                      <a:moveTo>
                        <a:pt x="2" y="309"/>
                      </a:moveTo>
                      <a:lnTo>
                        <a:pt x="0" y="1636"/>
                      </a:lnTo>
                      <a:lnTo>
                        <a:pt x="534" y="1325"/>
                      </a:lnTo>
                      <a:lnTo>
                        <a:pt x="536" y="0"/>
                      </a:lnTo>
                      <a:lnTo>
                        <a:pt x="2" y="309"/>
                      </a:lnTo>
                      <a:close/>
                    </a:path>
                  </a:pathLst>
                </a:custGeom>
                <a:solidFill>
                  <a:srgbClr val="053D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 232">
                  <a:extLst>
                    <a:ext uri="{FF2B5EF4-FFF2-40B4-BE49-F238E27FC236}">
                      <a16:creationId xmlns:a16="http://schemas.microsoft.com/office/drawing/2014/main" id="{C462620A-EBCC-4852-A1F4-C694B643C0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6888" y="2827338"/>
                  <a:ext cx="1697037" cy="982663"/>
                </a:xfrm>
                <a:custGeom>
                  <a:avLst/>
                  <a:gdLst>
                    <a:gd name="T0" fmla="*/ 846137 w 1069"/>
                    <a:gd name="T1" fmla="*/ 0 h 619"/>
                    <a:gd name="T2" fmla="*/ 0 w 1069"/>
                    <a:gd name="T3" fmla="*/ 492125 h 619"/>
                    <a:gd name="T4" fmla="*/ 849312 w 1069"/>
                    <a:gd name="T5" fmla="*/ 982663 h 619"/>
                    <a:gd name="T6" fmla="*/ 1697037 w 1069"/>
                    <a:gd name="T7" fmla="*/ 492125 h 619"/>
                    <a:gd name="T8" fmla="*/ 846137 w 1069"/>
                    <a:gd name="T9" fmla="*/ 0 h 6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9" h="619">
                      <a:moveTo>
                        <a:pt x="533" y="0"/>
                      </a:moveTo>
                      <a:lnTo>
                        <a:pt x="0" y="310"/>
                      </a:lnTo>
                      <a:lnTo>
                        <a:pt x="535" y="619"/>
                      </a:lnTo>
                      <a:lnTo>
                        <a:pt x="1069" y="310"/>
                      </a:lnTo>
                      <a:lnTo>
                        <a:pt x="533" y="0"/>
                      </a:lnTo>
                      <a:close/>
                    </a:path>
                  </a:pathLst>
                </a:custGeom>
                <a:solidFill>
                  <a:srgbClr val="0757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oup 295">
                <a:extLst>
                  <a:ext uri="{FF2B5EF4-FFF2-40B4-BE49-F238E27FC236}">
                    <a16:creationId xmlns:a16="http://schemas.microsoft.com/office/drawing/2014/main" id="{887D2F0F-74E8-43A3-9E5F-0C46BD29EB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84976" y="2270582"/>
                <a:ext cx="407984" cy="568820"/>
                <a:chOff x="2185988" y="4030663"/>
                <a:chExt cx="1703387" cy="2374900"/>
              </a:xfrm>
            </p:grpSpPr>
            <p:sp>
              <p:nvSpPr>
                <p:cNvPr id="251" name="Freeform 233">
                  <a:extLst>
                    <a:ext uri="{FF2B5EF4-FFF2-40B4-BE49-F238E27FC236}">
                      <a16:creationId xmlns:a16="http://schemas.microsoft.com/office/drawing/2014/main" id="{256837A1-2211-4725-9C71-DD80E32857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988" y="4522788"/>
                  <a:ext cx="857250" cy="1882775"/>
                </a:xfrm>
                <a:custGeom>
                  <a:avLst/>
                  <a:gdLst>
                    <a:gd name="T0" fmla="*/ 3175 w 540"/>
                    <a:gd name="T1" fmla="*/ 0 h 1186"/>
                    <a:gd name="T2" fmla="*/ 0 w 540"/>
                    <a:gd name="T3" fmla="*/ 1390650 h 1186"/>
                    <a:gd name="T4" fmla="*/ 850900 w 540"/>
                    <a:gd name="T5" fmla="*/ 1882775 h 1186"/>
                    <a:gd name="T6" fmla="*/ 857250 w 540"/>
                    <a:gd name="T7" fmla="*/ 490538 h 1186"/>
                    <a:gd name="T8" fmla="*/ 3175 w 540"/>
                    <a:gd name="T9" fmla="*/ 0 h 11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0" h="1186">
                      <a:moveTo>
                        <a:pt x="2" y="0"/>
                      </a:moveTo>
                      <a:lnTo>
                        <a:pt x="0" y="876"/>
                      </a:lnTo>
                      <a:lnTo>
                        <a:pt x="536" y="1186"/>
                      </a:lnTo>
                      <a:lnTo>
                        <a:pt x="540" y="30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C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 234">
                  <a:extLst>
                    <a:ext uri="{FF2B5EF4-FFF2-40B4-BE49-F238E27FC236}">
                      <a16:creationId xmlns:a16="http://schemas.microsoft.com/office/drawing/2014/main" id="{673F9348-B73E-4664-8980-C084E4B512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6888" y="4522788"/>
                  <a:ext cx="852487" cy="1882775"/>
                </a:xfrm>
                <a:custGeom>
                  <a:avLst/>
                  <a:gdLst>
                    <a:gd name="T0" fmla="*/ 6350 w 537"/>
                    <a:gd name="T1" fmla="*/ 490538 h 1186"/>
                    <a:gd name="T2" fmla="*/ 0 w 537"/>
                    <a:gd name="T3" fmla="*/ 1882775 h 1186"/>
                    <a:gd name="T4" fmla="*/ 849312 w 537"/>
                    <a:gd name="T5" fmla="*/ 1390650 h 1186"/>
                    <a:gd name="T6" fmla="*/ 852487 w 537"/>
                    <a:gd name="T7" fmla="*/ 0 h 1186"/>
                    <a:gd name="T8" fmla="*/ 6350 w 537"/>
                    <a:gd name="T9" fmla="*/ 490538 h 11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37" h="1186">
                      <a:moveTo>
                        <a:pt x="4" y="309"/>
                      </a:moveTo>
                      <a:lnTo>
                        <a:pt x="0" y="1186"/>
                      </a:lnTo>
                      <a:lnTo>
                        <a:pt x="535" y="876"/>
                      </a:lnTo>
                      <a:lnTo>
                        <a:pt x="537" y="0"/>
                      </a:lnTo>
                      <a:lnTo>
                        <a:pt x="4" y="309"/>
                      </a:lnTo>
                      <a:close/>
                    </a:path>
                  </a:pathLst>
                </a:custGeom>
                <a:solidFill>
                  <a:srgbClr val="00BA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 235">
                  <a:extLst>
                    <a:ext uri="{FF2B5EF4-FFF2-40B4-BE49-F238E27FC236}">
                      <a16:creationId xmlns:a16="http://schemas.microsoft.com/office/drawing/2014/main" id="{7257A554-745A-4074-8F7C-DA650B196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9163" y="4030663"/>
                  <a:ext cx="1700212" cy="982663"/>
                </a:xfrm>
                <a:custGeom>
                  <a:avLst/>
                  <a:gdLst>
                    <a:gd name="T0" fmla="*/ 847725 w 1071"/>
                    <a:gd name="T1" fmla="*/ 0 h 619"/>
                    <a:gd name="T2" fmla="*/ 0 w 1071"/>
                    <a:gd name="T3" fmla="*/ 492125 h 619"/>
                    <a:gd name="T4" fmla="*/ 854075 w 1071"/>
                    <a:gd name="T5" fmla="*/ 982663 h 619"/>
                    <a:gd name="T6" fmla="*/ 1700212 w 1071"/>
                    <a:gd name="T7" fmla="*/ 492125 h 619"/>
                    <a:gd name="T8" fmla="*/ 847725 w 1071"/>
                    <a:gd name="T9" fmla="*/ 0 h 6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71" h="619">
                      <a:moveTo>
                        <a:pt x="534" y="0"/>
                      </a:moveTo>
                      <a:lnTo>
                        <a:pt x="0" y="310"/>
                      </a:lnTo>
                      <a:lnTo>
                        <a:pt x="538" y="619"/>
                      </a:lnTo>
                      <a:lnTo>
                        <a:pt x="1071" y="310"/>
                      </a:lnTo>
                      <a:lnTo>
                        <a:pt x="534" y="0"/>
                      </a:lnTo>
                      <a:close/>
                    </a:path>
                  </a:pathLst>
                </a:custGeom>
                <a:solidFill>
                  <a:srgbClr val="00CE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A90DAF6D-1B64-485D-8CBE-79C695F05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82956" y="3058354"/>
              <a:ext cx="647700" cy="909638"/>
              <a:chOff x="1136650" y="2454276"/>
              <a:chExt cx="2586038" cy="3625850"/>
            </a:xfrm>
          </p:grpSpPr>
          <p:sp>
            <p:nvSpPr>
              <p:cNvPr id="233" name="Freeform 97">
                <a:extLst>
                  <a:ext uri="{FF2B5EF4-FFF2-40B4-BE49-F238E27FC236}">
                    <a16:creationId xmlns:a16="http://schemas.microsoft.com/office/drawing/2014/main" id="{17260C7C-C8DF-4480-860D-45482A632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925" y="2454276"/>
                <a:ext cx="290512" cy="419100"/>
              </a:xfrm>
              <a:custGeom>
                <a:avLst/>
                <a:gdLst>
                  <a:gd name="T0" fmla="*/ 105351 w 182"/>
                  <a:gd name="T1" fmla="*/ 401504 h 262"/>
                  <a:gd name="T2" fmla="*/ 145256 w 182"/>
                  <a:gd name="T3" fmla="*/ 356715 h 262"/>
                  <a:gd name="T4" fmla="*/ 204316 w 182"/>
                  <a:gd name="T5" fmla="*/ 307127 h 262"/>
                  <a:gd name="T6" fmla="*/ 245818 w 182"/>
                  <a:gd name="T7" fmla="*/ 244742 h 262"/>
                  <a:gd name="T8" fmla="*/ 280935 w 182"/>
                  <a:gd name="T9" fmla="*/ 211150 h 262"/>
                  <a:gd name="T10" fmla="*/ 285723 w 182"/>
                  <a:gd name="T11" fmla="*/ 182356 h 262"/>
                  <a:gd name="T12" fmla="*/ 266569 w 182"/>
                  <a:gd name="T13" fmla="*/ 174358 h 262"/>
                  <a:gd name="T14" fmla="*/ 239433 w 182"/>
                  <a:gd name="T15" fmla="*/ 199952 h 262"/>
                  <a:gd name="T16" fmla="*/ 201124 w 182"/>
                  <a:gd name="T17" fmla="*/ 233544 h 262"/>
                  <a:gd name="T18" fmla="*/ 177180 w 182"/>
                  <a:gd name="T19" fmla="*/ 238343 h 262"/>
                  <a:gd name="T20" fmla="*/ 161218 w 182"/>
                  <a:gd name="T21" fmla="*/ 204751 h 262"/>
                  <a:gd name="T22" fmla="*/ 175584 w 182"/>
                  <a:gd name="T23" fmla="*/ 102376 h 262"/>
                  <a:gd name="T24" fmla="*/ 210701 w 182"/>
                  <a:gd name="T25" fmla="*/ 57586 h 262"/>
                  <a:gd name="T26" fmla="*/ 209105 w 182"/>
                  <a:gd name="T27" fmla="*/ 38391 h 262"/>
                  <a:gd name="T28" fmla="*/ 177180 w 182"/>
                  <a:gd name="T29" fmla="*/ 51188 h 262"/>
                  <a:gd name="T30" fmla="*/ 150045 w 182"/>
                  <a:gd name="T31" fmla="*/ 78381 h 262"/>
                  <a:gd name="T32" fmla="*/ 138871 w 182"/>
                  <a:gd name="T33" fmla="*/ 83180 h 262"/>
                  <a:gd name="T34" fmla="*/ 172392 w 182"/>
                  <a:gd name="T35" fmla="*/ 30393 h 262"/>
                  <a:gd name="T36" fmla="*/ 178777 w 182"/>
                  <a:gd name="T37" fmla="*/ 1600 h 262"/>
                  <a:gd name="T38" fmla="*/ 161218 w 182"/>
                  <a:gd name="T39" fmla="*/ 6398 h 262"/>
                  <a:gd name="T40" fmla="*/ 127698 w 182"/>
                  <a:gd name="T41" fmla="*/ 33592 h 262"/>
                  <a:gd name="T42" fmla="*/ 119716 w 182"/>
                  <a:gd name="T43" fmla="*/ 49588 h 262"/>
                  <a:gd name="T44" fmla="*/ 100562 w 182"/>
                  <a:gd name="T45" fmla="*/ 52787 h 262"/>
                  <a:gd name="T46" fmla="*/ 79811 w 182"/>
                  <a:gd name="T47" fmla="*/ 63985 h 262"/>
                  <a:gd name="T48" fmla="*/ 65445 w 182"/>
                  <a:gd name="T49" fmla="*/ 91178 h 262"/>
                  <a:gd name="T50" fmla="*/ 59060 w 182"/>
                  <a:gd name="T51" fmla="*/ 103975 h 262"/>
                  <a:gd name="T52" fmla="*/ 36713 w 182"/>
                  <a:gd name="T53" fmla="*/ 123171 h 262"/>
                  <a:gd name="T54" fmla="*/ 20751 w 182"/>
                  <a:gd name="T55" fmla="*/ 175958 h 262"/>
                  <a:gd name="T56" fmla="*/ 17558 w 182"/>
                  <a:gd name="T57" fmla="*/ 225546 h 262"/>
                  <a:gd name="T58" fmla="*/ 17558 w 182"/>
                  <a:gd name="T59" fmla="*/ 275134 h 262"/>
                  <a:gd name="T60" fmla="*/ 11174 w 182"/>
                  <a:gd name="T61" fmla="*/ 321523 h 262"/>
                  <a:gd name="T62" fmla="*/ 6385 w 182"/>
                  <a:gd name="T63" fmla="*/ 350316 h 262"/>
                  <a:gd name="T64" fmla="*/ 1596 w 182"/>
                  <a:gd name="T65" fmla="*/ 369512 h 262"/>
                  <a:gd name="T66" fmla="*/ 0 w 182"/>
                  <a:gd name="T67" fmla="*/ 387108 h 262"/>
                  <a:gd name="T68" fmla="*/ 38309 w 182"/>
                  <a:gd name="T69" fmla="*/ 417500 h 262"/>
                  <a:gd name="T70" fmla="*/ 105351 w 182"/>
                  <a:gd name="T71" fmla="*/ 401504 h 2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2" h="262">
                    <a:moveTo>
                      <a:pt x="66" y="251"/>
                    </a:moveTo>
                    <a:cubicBezTo>
                      <a:pt x="76" y="237"/>
                      <a:pt x="81" y="231"/>
                      <a:pt x="91" y="223"/>
                    </a:cubicBezTo>
                    <a:cubicBezTo>
                      <a:pt x="102" y="216"/>
                      <a:pt x="122" y="202"/>
                      <a:pt x="128" y="192"/>
                    </a:cubicBezTo>
                    <a:cubicBezTo>
                      <a:pt x="135" y="183"/>
                      <a:pt x="144" y="162"/>
                      <a:pt x="154" y="153"/>
                    </a:cubicBezTo>
                    <a:cubicBezTo>
                      <a:pt x="164" y="145"/>
                      <a:pt x="173" y="138"/>
                      <a:pt x="176" y="132"/>
                    </a:cubicBezTo>
                    <a:cubicBezTo>
                      <a:pt x="180" y="125"/>
                      <a:pt x="182" y="117"/>
                      <a:pt x="179" y="114"/>
                    </a:cubicBezTo>
                    <a:cubicBezTo>
                      <a:pt x="176" y="111"/>
                      <a:pt x="172" y="107"/>
                      <a:pt x="167" y="109"/>
                    </a:cubicBezTo>
                    <a:cubicBezTo>
                      <a:pt x="162" y="111"/>
                      <a:pt x="154" y="121"/>
                      <a:pt x="150" y="125"/>
                    </a:cubicBezTo>
                    <a:cubicBezTo>
                      <a:pt x="146" y="129"/>
                      <a:pt x="131" y="143"/>
                      <a:pt x="126" y="146"/>
                    </a:cubicBezTo>
                    <a:cubicBezTo>
                      <a:pt x="122" y="148"/>
                      <a:pt x="115" y="150"/>
                      <a:pt x="111" y="149"/>
                    </a:cubicBezTo>
                    <a:cubicBezTo>
                      <a:pt x="108" y="148"/>
                      <a:pt x="101" y="138"/>
                      <a:pt x="101" y="128"/>
                    </a:cubicBezTo>
                    <a:cubicBezTo>
                      <a:pt x="101" y="119"/>
                      <a:pt x="105" y="72"/>
                      <a:pt x="110" y="64"/>
                    </a:cubicBezTo>
                    <a:cubicBezTo>
                      <a:pt x="114" y="56"/>
                      <a:pt x="126" y="43"/>
                      <a:pt x="132" y="36"/>
                    </a:cubicBezTo>
                    <a:cubicBezTo>
                      <a:pt x="137" y="30"/>
                      <a:pt x="139" y="26"/>
                      <a:pt x="131" y="24"/>
                    </a:cubicBezTo>
                    <a:cubicBezTo>
                      <a:pt x="122" y="21"/>
                      <a:pt x="115" y="28"/>
                      <a:pt x="111" y="32"/>
                    </a:cubicBezTo>
                    <a:cubicBezTo>
                      <a:pt x="107" y="37"/>
                      <a:pt x="97" y="44"/>
                      <a:pt x="94" y="49"/>
                    </a:cubicBezTo>
                    <a:cubicBezTo>
                      <a:pt x="92" y="53"/>
                      <a:pt x="83" y="61"/>
                      <a:pt x="87" y="52"/>
                    </a:cubicBezTo>
                    <a:cubicBezTo>
                      <a:pt x="92" y="42"/>
                      <a:pt x="104" y="23"/>
                      <a:pt x="108" y="19"/>
                    </a:cubicBezTo>
                    <a:cubicBezTo>
                      <a:pt x="111" y="14"/>
                      <a:pt x="112" y="1"/>
                      <a:pt x="112" y="1"/>
                    </a:cubicBezTo>
                    <a:cubicBezTo>
                      <a:pt x="111" y="0"/>
                      <a:pt x="104" y="0"/>
                      <a:pt x="101" y="4"/>
                    </a:cubicBezTo>
                    <a:cubicBezTo>
                      <a:pt x="98" y="7"/>
                      <a:pt x="82" y="19"/>
                      <a:pt x="80" y="21"/>
                    </a:cubicBezTo>
                    <a:cubicBezTo>
                      <a:pt x="78" y="24"/>
                      <a:pt x="75" y="31"/>
                      <a:pt x="75" y="31"/>
                    </a:cubicBezTo>
                    <a:cubicBezTo>
                      <a:pt x="75" y="31"/>
                      <a:pt x="68" y="32"/>
                      <a:pt x="63" y="33"/>
                    </a:cubicBezTo>
                    <a:cubicBezTo>
                      <a:pt x="58" y="35"/>
                      <a:pt x="52" y="38"/>
                      <a:pt x="50" y="40"/>
                    </a:cubicBezTo>
                    <a:cubicBezTo>
                      <a:pt x="47" y="43"/>
                      <a:pt x="41" y="56"/>
                      <a:pt x="41" y="57"/>
                    </a:cubicBezTo>
                    <a:cubicBezTo>
                      <a:pt x="40" y="59"/>
                      <a:pt x="41" y="61"/>
                      <a:pt x="37" y="65"/>
                    </a:cubicBezTo>
                    <a:cubicBezTo>
                      <a:pt x="34" y="69"/>
                      <a:pt x="26" y="73"/>
                      <a:pt x="23" y="77"/>
                    </a:cubicBezTo>
                    <a:cubicBezTo>
                      <a:pt x="19" y="81"/>
                      <a:pt x="13" y="103"/>
                      <a:pt x="13" y="110"/>
                    </a:cubicBezTo>
                    <a:cubicBezTo>
                      <a:pt x="12" y="117"/>
                      <a:pt x="12" y="138"/>
                      <a:pt x="11" y="141"/>
                    </a:cubicBezTo>
                    <a:cubicBezTo>
                      <a:pt x="11" y="145"/>
                      <a:pt x="13" y="167"/>
                      <a:pt x="11" y="172"/>
                    </a:cubicBezTo>
                    <a:cubicBezTo>
                      <a:pt x="10" y="177"/>
                      <a:pt x="9" y="193"/>
                      <a:pt x="7" y="201"/>
                    </a:cubicBezTo>
                    <a:cubicBezTo>
                      <a:pt x="6" y="208"/>
                      <a:pt x="5" y="215"/>
                      <a:pt x="4" y="219"/>
                    </a:cubicBezTo>
                    <a:cubicBezTo>
                      <a:pt x="3" y="223"/>
                      <a:pt x="1" y="231"/>
                      <a:pt x="1" y="231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242"/>
                      <a:pt x="16" y="260"/>
                      <a:pt x="24" y="261"/>
                    </a:cubicBezTo>
                    <a:cubicBezTo>
                      <a:pt x="32" y="262"/>
                      <a:pt x="66" y="251"/>
                      <a:pt x="66" y="251"/>
                    </a:cubicBez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4" name="Freeform 98">
                <a:extLst>
                  <a:ext uri="{FF2B5EF4-FFF2-40B4-BE49-F238E27FC236}">
                    <a16:creationId xmlns:a16="http://schemas.microsoft.com/office/drawing/2014/main" id="{FA476B2A-AF7F-4499-A993-2AE8BC086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5288" y="2822576"/>
                <a:ext cx="141287" cy="158750"/>
              </a:xfrm>
              <a:custGeom>
                <a:avLst/>
                <a:gdLst>
                  <a:gd name="T0" fmla="*/ 0 w 88"/>
                  <a:gd name="T1" fmla="*/ 6414 h 99"/>
                  <a:gd name="T2" fmla="*/ 22477 w 88"/>
                  <a:gd name="T3" fmla="*/ 0 h 99"/>
                  <a:gd name="T4" fmla="*/ 75460 w 88"/>
                  <a:gd name="T5" fmla="*/ 20846 h 99"/>
                  <a:gd name="T6" fmla="*/ 141287 w 88"/>
                  <a:gd name="T7" fmla="*/ 25657 h 99"/>
                  <a:gd name="T8" fmla="*/ 141287 w 88"/>
                  <a:gd name="T9" fmla="*/ 48106 h 99"/>
                  <a:gd name="T10" fmla="*/ 125232 w 88"/>
                  <a:gd name="T11" fmla="*/ 94609 h 99"/>
                  <a:gd name="T12" fmla="*/ 91515 w 88"/>
                  <a:gd name="T13" fmla="*/ 133093 h 99"/>
                  <a:gd name="T14" fmla="*/ 24083 w 88"/>
                  <a:gd name="T15" fmla="*/ 158750 h 99"/>
                  <a:gd name="T16" fmla="*/ 0 w 88"/>
                  <a:gd name="T17" fmla="*/ 158750 h 99"/>
                  <a:gd name="T18" fmla="*/ 0 w 88"/>
                  <a:gd name="T19" fmla="*/ 6414 h 9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8" h="99">
                    <a:moveTo>
                      <a:pt x="0" y="4"/>
                    </a:moveTo>
                    <a:cubicBezTo>
                      <a:pt x="6" y="3"/>
                      <a:pt x="14" y="0"/>
                      <a:pt x="14" y="0"/>
                    </a:cubicBezTo>
                    <a:cubicBezTo>
                      <a:pt x="14" y="0"/>
                      <a:pt x="22" y="10"/>
                      <a:pt x="47" y="13"/>
                    </a:cubicBezTo>
                    <a:cubicBezTo>
                      <a:pt x="73" y="15"/>
                      <a:pt x="88" y="16"/>
                      <a:pt x="88" y="16"/>
                    </a:cubicBezTo>
                    <a:cubicBezTo>
                      <a:pt x="88" y="16"/>
                      <a:pt x="88" y="24"/>
                      <a:pt x="88" y="30"/>
                    </a:cubicBezTo>
                    <a:cubicBezTo>
                      <a:pt x="88" y="36"/>
                      <a:pt x="84" y="52"/>
                      <a:pt x="78" y="59"/>
                    </a:cubicBezTo>
                    <a:cubicBezTo>
                      <a:pt x="71" y="66"/>
                      <a:pt x="70" y="77"/>
                      <a:pt x="57" y="83"/>
                    </a:cubicBezTo>
                    <a:cubicBezTo>
                      <a:pt x="45" y="89"/>
                      <a:pt x="26" y="99"/>
                      <a:pt x="15" y="99"/>
                    </a:cubicBezTo>
                    <a:cubicBezTo>
                      <a:pt x="10" y="99"/>
                      <a:pt x="4" y="99"/>
                      <a:pt x="0" y="99"/>
                    </a:cubicBezTo>
                    <a:cubicBezTo>
                      <a:pt x="32" y="46"/>
                      <a:pt x="12" y="18"/>
                      <a:pt x="0" y="4"/>
                    </a:cubicBez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5" name="Freeform 99">
                <a:extLst>
                  <a:ext uri="{FF2B5EF4-FFF2-40B4-BE49-F238E27FC236}">
                    <a16:creationId xmlns:a16="http://schemas.microsoft.com/office/drawing/2014/main" id="{AC983710-DEC2-4379-9E11-D086AAECB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588" y="2798763"/>
                <a:ext cx="698500" cy="222250"/>
              </a:xfrm>
              <a:custGeom>
                <a:avLst/>
                <a:gdLst>
                  <a:gd name="T0" fmla="*/ 162664 w 438"/>
                  <a:gd name="T1" fmla="*/ 19187 h 139"/>
                  <a:gd name="T2" fmla="*/ 216886 w 438"/>
                  <a:gd name="T3" fmla="*/ 4797 h 139"/>
                  <a:gd name="T4" fmla="*/ 645873 w 438"/>
                  <a:gd name="T5" fmla="*/ 30379 h 139"/>
                  <a:gd name="T6" fmla="*/ 647468 w 438"/>
                  <a:gd name="T7" fmla="*/ 30379 h 139"/>
                  <a:gd name="T8" fmla="*/ 647468 w 438"/>
                  <a:gd name="T9" fmla="*/ 182277 h 139"/>
                  <a:gd name="T10" fmla="*/ 637900 w 438"/>
                  <a:gd name="T11" fmla="*/ 182277 h 139"/>
                  <a:gd name="T12" fmla="*/ 609194 w 438"/>
                  <a:gd name="T13" fmla="*/ 212656 h 139"/>
                  <a:gd name="T14" fmla="*/ 554973 w 438"/>
                  <a:gd name="T15" fmla="*/ 220651 h 139"/>
                  <a:gd name="T16" fmla="*/ 326924 w 438"/>
                  <a:gd name="T17" fmla="*/ 220651 h 139"/>
                  <a:gd name="T18" fmla="*/ 71764 w 438"/>
                  <a:gd name="T19" fmla="*/ 180678 h 139"/>
                  <a:gd name="T20" fmla="*/ 0 w 438"/>
                  <a:gd name="T21" fmla="*/ 55962 h 139"/>
                  <a:gd name="T22" fmla="*/ 162664 w 438"/>
                  <a:gd name="T23" fmla="*/ 19187 h 13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8" h="139">
                    <a:moveTo>
                      <a:pt x="102" y="12"/>
                    </a:moveTo>
                    <a:cubicBezTo>
                      <a:pt x="109" y="11"/>
                      <a:pt x="126" y="6"/>
                      <a:pt x="136" y="3"/>
                    </a:cubicBezTo>
                    <a:cubicBezTo>
                      <a:pt x="146" y="0"/>
                      <a:pt x="399" y="20"/>
                      <a:pt x="405" y="19"/>
                    </a:cubicBezTo>
                    <a:cubicBezTo>
                      <a:pt x="406" y="19"/>
                      <a:pt x="406" y="19"/>
                      <a:pt x="406" y="19"/>
                    </a:cubicBezTo>
                    <a:cubicBezTo>
                      <a:pt x="418" y="33"/>
                      <a:pt x="438" y="61"/>
                      <a:pt x="406" y="114"/>
                    </a:cubicBezTo>
                    <a:cubicBezTo>
                      <a:pt x="402" y="114"/>
                      <a:pt x="400" y="114"/>
                      <a:pt x="400" y="114"/>
                    </a:cubicBezTo>
                    <a:cubicBezTo>
                      <a:pt x="400" y="114"/>
                      <a:pt x="390" y="131"/>
                      <a:pt x="382" y="133"/>
                    </a:cubicBezTo>
                    <a:cubicBezTo>
                      <a:pt x="374" y="135"/>
                      <a:pt x="355" y="138"/>
                      <a:pt x="348" y="138"/>
                    </a:cubicBezTo>
                    <a:cubicBezTo>
                      <a:pt x="341" y="137"/>
                      <a:pt x="217" y="139"/>
                      <a:pt x="205" y="138"/>
                    </a:cubicBezTo>
                    <a:cubicBezTo>
                      <a:pt x="192" y="136"/>
                      <a:pt x="56" y="116"/>
                      <a:pt x="45" y="113"/>
                    </a:cubicBezTo>
                    <a:cubicBezTo>
                      <a:pt x="35" y="110"/>
                      <a:pt x="0" y="35"/>
                      <a:pt x="0" y="35"/>
                    </a:cubicBezTo>
                    <a:cubicBezTo>
                      <a:pt x="21" y="24"/>
                      <a:pt x="94" y="14"/>
                      <a:pt x="102" y="12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6" name="Freeform 100">
                <a:extLst>
                  <a:ext uri="{FF2B5EF4-FFF2-40B4-BE49-F238E27FC236}">
                    <a16:creationId xmlns:a16="http://schemas.microsoft.com/office/drawing/2014/main" id="{C1318FD1-CABD-4373-BF46-7AEA749EC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9688" y="3059113"/>
                <a:ext cx="893762" cy="585788"/>
              </a:xfrm>
              <a:custGeom>
                <a:avLst/>
                <a:gdLst>
                  <a:gd name="T0" fmla="*/ 205884 w 560"/>
                  <a:gd name="T1" fmla="*/ 30327 h 367"/>
                  <a:gd name="T2" fmla="*/ 212268 w 560"/>
                  <a:gd name="T3" fmla="*/ 164404 h 367"/>
                  <a:gd name="T4" fmla="*/ 169176 w 560"/>
                  <a:gd name="T5" fmla="*/ 233038 h 367"/>
                  <a:gd name="T6" fmla="*/ 103740 w 560"/>
                  <a:gd name="T7" fmla="*/ 316038 h 367"/>
                  <a:gd name="T8" fmla="*/ 46284 w 560"/>
                  <a:gd name="T9" fmla="*/ 384673 h 367"/>
                  <a:gd name="T10" fmla="*/ 3192 w 560"/>
                  <a:gd name="T11" fmla="*/ 472461 h 367"/>
                  <a:gd name="T12" fmla="*/ 3192 w 560"/>
                  <a:gd name="T13" fmla="*/ 542692 h 367"/>
                  <a:gd name="T14" fmla="*/ 30324 w 560"/>
                  <a:gd name="T15" fmla="*/ 573019 h 367"/>
                  <a:gd name="T16" fmla="*/ 76608 w 560"/>
                  <a:gd name="T17" fmla="*/ 573019 h 367"/>
                  <a:gd name="T18" fmla="*/ 159600 w 560"/>
                  <a:gd name="T19" fmla="*/ 493211 h 367"/>
                  <a:gd name="T20" fmla="*/ 188328 w 560"/>
                  <a:gd name="T21" fmla="*/ 438942 h 367"/>
                  <a:gd name="T22" fmla="*/ 209076 w 560"/>
                  <a:gd name="T23" fmla="*/ 373500 h 367"/>
                  <a:gd name="T24" fmla="*/ 322393 w 560"/>
                  <a:gd name="T25" fmla="*/ 335192 h 367"/>
                  <a:gd name="T26" fmla="*/ 483589 w 560"/>
                  <a:gd name="T27" fmla="*/ 328807 h 367"/>
                  <a:gd name="T28" fmla="*/ 563389 w 560"/>
                  <a:gd name="T29" fmla="*/ 296884 h 367"/>
                  <a:gd name="T30" fmla="*/ 624037 w 560"/>
                  <a:gd name="T31" fmla="*/ 290500 h 367"/>
                  <a:gd name="T32" fmla="*/ 654361 w 560"/>
                  <a:gd name="T33" fmla="*/ 276134 h 367"/>
                  <a:gd name="T34" fmla="*/ 722990 w 560"/>
                  <a:gd name="T35" fmla="*/ 253788 h 367"/>
                  <a:gd name="T36" fmla="*/ 804386 w 560"/>
                  <a:gd name="T37" fmla="*/ 213884 h 367"/>
                  <a:gd name="T38" fmla="*/ 865034 w 560"/>
                  <a:gd name="T39" fmla="*/ 161211 h 367"/>
                  <a:gd name="T40" fmla="*/ 892166 w 560"/>
                  <a:gd name="T41" fmla="*/ 127692 h 367"/>
                  <a:gd name="T42" fmla="*/ 868226 w 560"/>
                  <a:gd name="T43" fmla="*/ 54269 h 367"/>
                  <a:gd name="T44" fmla="*/ 786830 w 560"/>
                  <a:gd name="T45" fmla="*/ 7981 h 367"/>
                  <a:gd name="T46" fmla="*/ 695858 w 560"/>
                  <a:gd name="T47" fmla="*/ 14365 h 367"/>
                  <a:gd name="T48" fmla="*/ 612865 w 560"/>
                  <a:gd name="T49" fmla="*/ 38308 h 367"/>
                  <a:gd name="T50" fmla="*/ 561793 w 560"/>
                  <a:gd name="T51" fmla="*/ 35115 h 367"/>
                  <a:gd name="T52" fmla="*/ 474013 w 560"/>
                  <a:gd name="T53" fmla="*/ 27135 h 367"/>
                  <a:gd name="T54" fmla="*/ 406981 w 560"/>
                  <a:gd name="T55" fmla="*/ 33519 h 367"/>
                  <a:gd name="T56" fmla="*/ 320797 w 560"/>
                  <a:gd name="T57" fmla="*/ 7981 h 367"/>
                  <a:gd name="T58" fmla="*/ 244189 w 560"/>
                  <a:gd name="T59" fmla="*/ 4788 h 367"/>
                  <a:gd name="T60" fmla="*/ 205884 w 560"/>
                  <a:gd name="T61" fmla="*/ 30327 h 36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60" h="367">
                    <a:moveTo>
                      <a:pt x="129" y="19"/>
                    </a:moveTo>
                    <a:cubicBezTo>
                      <a:pt x="131" y="48"/>
                      <a:pt x="139" y="85"/>
                      <a:pt x="133" y="103"/>
                    </a:cubicBezTo>
                    <a:cubicBezTo>
                      <a:pt x="128" y="120"/>
                      <a:pt x="122" y="126"/>
                      <a:pt x="106" y="146"/>
                    </a:cubicBezTo>
                    <a:cubicBezTo>
                      <a:pt x="90" y="165"/>
                      <a:pt x="73" y="189"/>
                      <a:pt x="65" y="198"/>
                    </a:cubicBezTo>
                    <a:cubicBezTo>
                      <a:pt x="56" y="207"/>
                      <a:pt x="38" y="227"/>
                      <a:pt x="29" y="241"/>
                    </a:cubicBezTo>
                    <a:cubicBezTo>
                      <a:pt x="19" y="255"/>
                      <a:pt x="4" y="288"/>
                      <a:pt x="2" y="296"/>
                    </a:cubicBezTo>
                    <a:cubicBezTo>
                      <a:pt x="0" y="304"/>
                      <a:pt x="3" y="336"/>
                      <a:pt x="2" y="340"/>
                    </a:cubicBezTo>
                    <a:cubicBezTo>
                      <a:pt x="1" y="344"/>
                      <a:pt x="10" y="358"/>
                      <a:pt x="19" y="359"/>
                    </a:cubicBezTo>
                    <a:cubicBezTo>
                      <a:pt x="27" y="361"/>
                      <a:pt x="41" y="367"/>
                      <a:pt x="48" y="359"/>
                    </a:cubicBezTo>
                    <a:cubicBezTo>
                      <a:pt x="55" y="352"/>
                      <a:pt x="97" y="313"/>
                      <a:pt x="100" y="309"/>
                    </a:cubicBezTo>
                    <a:cubicBezTo>
                      <a:pt x="103" y="304"/>
                      <a:pt x="114" y="288"/>
                      <a:pt x="118" y="275"/>
                    </a:cubicBezTo>
                    <a:cubicBezTo>
                      <a:pt x="121" y="261"/>
                      <a:pt x="120" y="243"/>
                      <a:pt x="131" y="234"/>
                    </a:cubicBezTo>
                    <a:cubicBezTo>
                      <a:pt x="141" y="225"/>
                      <a:pt x="177" y="212"/>
                      <a:pt x="202" y="210"/>
                    </a:cubicBezTo>
                    <a:cubicBezTo>
                      <a:pt x="227" y="209"/>
                      <a:pt x="285" y="209"/>
                      <a:pt x="303" y="206"/>
                    </a:cubicBezTo>
                    <a:cubicBezTo>
                      <a:pt x="321" y="203"/>
                      <a:pt x="349" y="188"/>
                      <a:pt x="353" y="186"/>
                    </a:cubicBezTo>
                    <a:cubicBezTo>
                      <a:pt x="356" y="184"/>
                      <a:pt x="379" y="186"/>
                      <a:pt x="391" y="182"/>
                    </a:cubicBezTo>
                    <a:cubicBezTo>
                      <a:pt x="402" y="179"/>
                      <a:pt x="397" y="179"/>
                      <a:pt x="410" y="173"/>
                    </a:cubicBezTo>
                    <a:cubicBezTo>
                      <a:pt x="422" y="167"/>
                      <a:pt x="430" y="168"/>
                      <a:pt x="453" y="159"/>
                    </a:cubicBezTo>
                    <a:cubicBezTo>
                      <a:pt x="476" y="149"/>
                      <a:pt x="486" y="148"/>
                      <a:pt x="504" y="134"/>
                    </a:cubicBezTo>
                    <a:cubicBezTo>
                      <a:pt x="522" y="119"/>
                      <a:pt x="531" y="108"/>
                      <a:pt x="542" y="101"/>
                    </a:cubicBezTo>
                    <a:cubicBezTo>
                      <a:pt x="554" y="93"/>
                      <a:pt x="560" y="87"/>
                      <a:pt x="559" y="80"/>
                    </a:cubicBezTo>
                    <a:cubicBezTo>
                      <a:pt x="559" y="73"/>
                      <a:pt x="558" y="45"/>
                      <a:pt x="544" y="34"/>
                    </a:cubicBezTo>
                    <a:cubicBezTo>
                      <a:pt x="529" y="22"/>
                      <a:pt x="510" y="6"/>
                      <a:pt x="493" y="5"/>
                    </a:cubicBezTo>
                    <a:cubicBezTo>
                      <a:pt x="477" y="5"/>
                      <a:pt x="450" y="5"/>
                      <a:pt x="436" y="9"/>
                    </a:cubicBezTo>
                    <a:cubicBezTo>
                      <a:pt x="421" y="13"/>
                      <a:pt x="398" y="23"/>
                      <a:pt x="384" y="24"/>
                    </a:cubicBezTo>
                    <a:cubicBezTo>
                      <a:pt x="371" y="25"/>
                      <a:pt x="375" y="25"/>
                      <a:pt x="352" y="22"/>
                    </a:cubicBezTo>
                    <a:cubicBezTo>
                      <a:pt x="329" y="19"/>
                      <a:pt x="311" y="16"/>
                      <a:pt x="297" y="17"/>
                    </a:cubicBezTo>
                    <a:cubicBezTo>
                      <a:pt x="283" y="18"/>
                      <a:pt x="267" y="21"/>
                      <a:pt x="255" y="21"/>
                    </a:cubicBezTo>
                    <a:cubicBezTo>
                      <a:pt x="243" y="21"/>
                      <a:pt x="218" y="8"/>
                      <a:pt x="201" y="5"/>
                    </a:cubicBezTo>
                    <a:cubicBezTo>
                      <a:pt x="184" y="3"/>
                      <a:pt x="160" y="0"/>
                      <a:pt x="153" y="3"/>
                    </a:cubicBezTo>
                    <a:cubicBezTo>
                      <a:pt x="146" y="5"/>
                      <a:pt x="129" y="19"/>
                      <a:pt x="129" y="19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7" name="Freeform 101">
                <a:extLst>
                  <a:ext uri="{FF2B5EF4-FFF2-40B4-BE49-F238E27FC236}">
                    <a16:creationId xmlns:a16="http://schemas.microsoft.com/office/drawing/2014/main" id="{560B3215-9FFD-4C96-A138-6C4713D6D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650" y="5692776"/>
                <a:ext cx="357187" cy="387350"/>
              </a:xfrm>
              <a:custGeom>
                <a:avLst/>
                <a:gdLst>
                  <a:gd name="T0" fmla="*/ 25513 w 224"/>
                  <a:gd name="T1" fmla="*/ 202442 h 243"/>
                  <a:gd name="T2" fmla="*/ 0 w 224"/>
                  <a:gd name="T3" fmla="*/ 302866 h 243"/>
                  <a:gd name="T4" fmla="*/ 200918 w 224"/>
                  <a:gd name="T5" fmla="*/ 349093 h 243"/>
                  <a:gd name="T6" fmla="*/ 200918 w 224"/>
                  <a:gd name="T7" fmla="*/ 312430 h 243"/>
                  <a:gd name="T8" fmla="*/ 312539 w 224"/>
                  <a:gd name="T9" fmla="*/ 208818 h 243"/>
                  <a:gd name="T10" fmla="*/ 339647 w 224"/>
                  <a:gd name="T11" fmla="*/ 148245 h 243"/>
                  <a:gd name="T12" fmla="*/ 353998 w 224"/>
                  <a:gd name="T13" fmla="*/ 127523 h 243"/>
                  <a:gd name="T14" fmla="*/ 353998 w 224"/>
                  <a:gd name="T15" fmla="*/ 63761 h 243"/>
                  <a:gd name="T16" fmla="*/ 341241 w 224"/>
                  <a:gd name="T17" fmla="*/ 27099 h 243"/>
                  <a:gd name="T18" fmla="*/ 258323 w 224"/>
                  <a:gd name="T19" fmla="*/ 1594 h 243"/>
                  <a:gd name="T20" fmla="*/ 135540 w 224"/>
                  <a:gd name="T21" fmla="*/ 38257 h 243"/>
                  <a:gd name="T22" fmla="*/ 25513 w 224"/>
                  <a:gd name="T23" fmla="*/ 202442 h 2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4" h="243">
                    <a:moveTo>
                      <a:pt x="16" y="127"/>
                    </a:move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0"/>
                      <a:pt x="43" y="243"/>
                      <a:pt x="126" y="219"/>
                    </a:cubicBezTo>
                    <a:cubicBezTo>
                      <a:pt x="126" y="201"/>
                      <a:pt x="126" y="196"/>
                      <a:pt x="126" y="196"/>
                    </a:cubicBezTo>
                    <a:cubicBezTo>
                      <a:pt x="126" y="196"/>
                      <a:pt x="187" y="144"/>
                      <a:pt x="196" y="131"/>
                    </a:cubicBezTo>
                    <a:cubicBezTo>
                      <a:pt x="204" y="118"/>
                      <a:pt x="213" y="94"/>
                      <a:pt x="213" y="93"/>
                    </a:cubicBezTo>
                    <a:cubicBezTo>
                      <a:pt x="214" y="92"/>
                      <a:pt x="220" y="84"/>
                      <a:pt x="222" y="80"/>
                    </a:cubicBezTo>
                    <a:cubicBezTo>
                      <a:pt x="224" y="76"/>
                      <a:pt x="222" y="46"/>
                      <a:pt x="222" y="40"/>
                    </a:cubicBezTo>
                    <a:cubicBezTo>
                      <a:pt x="222" y="33"/>
                      <a:pt x="219" y="21"/>
                      <a:pt x="214" y="17"/>
                    </a:cubicBezTo>
                    <a:cubicBezTo>
                      <a:pt x="209" y="12"/>
                      <a:pt x="193" y="0"/>
                      <a:pt x="162" y="1"/>
                    </a:cubicBezTo>
                    <a:cubicBezTo>
                      <a:pt x="132" y="3"/>
                      <a:pt x="93" y="16"/>
                      <a:pt x="85" y="24"/>
                    </a:cubicBezTo>
                    <a:cubicBezTo>
                      <a:pt x="77" y="33"/>
                      <a:pt x="16" y="127"/>
                      <a:pt x="16" y="127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8" name="Freeform 102">
                <a:extLst>
                  <a:ext uri="{FF2B5EF4-FFF2-40B4-BE49-F238E27FC236}">
                    <a16:creationId xmlns:a16="http://schemas.microsoft.com/office/drawing/2014/main" id="{8084E151-912D-4EE1-B3D3-F6EF716EC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875" y="5224463"/>
                <a:ext cx="449262" cy="319088"/>
              </a:xfrm>
              <a:custGeom>
                <a:avLst/>
                <a:gdLst>
                  <a:gd name="T0" fmla="*/ 298975 w 281"/>
                  <a:gd name="T1" fmla="*/ 232934 h 200"/>
                  <a:gd name="T2" fmla="*/ 209442 w 281"/>
                  <a:gd name="T3" fmla="*/ 271225 h 200"/>
                  <a:gd name="T4" fmla="*/ 185460 w 281"/>
                  <a:gd name="T5" fmla="*/ 287179 h 200"/>
                  <a:gd name="T6" fmla="*/ 111916 w 281"/>
                  <a:gd name="T7" fmla="*/ 317493 h 200"/>
                  <a:gd name="T8" fmla="*/ 33575 w 281"/>
                  <a:gd name="T9" fmla="*/ 301538 h 200"/>
                  <a:gd name="T10" fmla="*/ 0 w 281"/>
                  <a:gd name="T11" fmla="*/ 261652 h 200"/>
                  <a:gd name="T12" fmla="*/ 6395 w 281"/>
                  <a:gd name="T13" fmla="*/ 202621 h 200"/>
                  <a:gd name="T14" fmla="*/ 273394 w 281"/>
                  <a:gd name="T15" fmla="*/ 36695 h 200"/>
                  <a:gd name="T16" fmla="*/ 407693 w 281"/>
                  <a:gd name="T17" fmla="*/ 6382 h 200"/>
                  <a:gd name="T18" fmla="*/ 446064 w 281"/>
                  <a:gd name="T19" fmla="*/ 41481 h 200"/>
                  <a:gd name="T20" fmla="*/ 447663 w 281"/>
                  <a:gd name="T21" fmla="*/ 81367 h 200"/>
                  <a:gd name="T22" fmla="*/ 377316 w 281"/>
                  <a:gd name="T23" fmla="*/ 165926 h 200"/>
                  <a:gd name="T24" fmla="*/ 298975 w 281"/>
                  <a:gd name="T25" fmla="*/ 232934 h 2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1" h="200">
                    <a:moveTo>
                      <a:pt x="187" y="146"/>
                    </a:moveTo>
                    <a:cubicBezTo>
                      <a:pt x="175" y="150"/>
                      <a:pt x="136" y="167"/>
                      <a:pt x="131" y="170"/>
                    </a:cubicBezTo>
                    <a:cubicBezTo>
                      <a:pt x="126" y="173"/>
                      <a:pt x="116" y="180"/>
                      <a:pt x="116" y="180"/>
                    </a:cubicBezTo>
                    <a:cubicBezTo>
                      <a:pt x="116" y="180"/>
                      <a:pt x="76" y="199"/>
                      <a:pt x="70" y="199"/>
                    </a:cubicBezTo>
                    <a:cubicBezTo>
                      <a:pt x="65" y="200"/>
                      <a:pt x="28" y="194"/>
                      <a:pt x="21" y="189"/>
                    </a:cubicBezTo>
                    <a:cubicBezTo>
                      <a:pt x="17" y="187"/>
                      <a:pt x="8" y="176"/>
                      <a:pt x="0" y="164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202" y="6"/>
                      <a:pt x="244" y="0"/>
                      <a:pt x="255" y="4"/>
                    </a:cubicBezTo>
                    <a:cubicBezTo>
                      <a:pt x="266" y="9"/>
                      <a:pt x="278" y="19"/>
                      <a:pt x="279" y="26"/>
                    </a:cubicBezTo>
                    <a:cubicBezTo>
                      <a:pt x="280" y="32"/>
                      <a:pt x="281" y="43"/>
                      <a:pt x="280" y="51"/>
                    </a:cubicBezTo>
                    <a:cubicBezTo>
                      <a:pt x="264" y="71"/>
                      <a:pt x="241" y="99"/>
                      <a:pt x="236" y="104"/>
                    </a:cubicBezTo>
                    <a:cubicBezTo>
                      <a:pt x="230" y="111"/>
                      <a:pt x="198" y="142"/>
                      <a:pt x="187" y="146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9" name="Freeform 103">
                <a:extLst>
                  <a:ext uri="{FF2B5EF4-FFF2-40B4-BE49-F238E27FC236}">
                    <a16:creationId xmlns:a16="http://schemas.microsoft.com/office/drawing/2014/main" id="{305C53AE-CA50-4BB3-9889-6E9FDC777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350" y="5305426"/>
                <a:ext cx="457200" cy="304800"/>
              </a:xfrm>
              <a:custGeom>
                <a:avLst/>
                <a:gdLst>
                  <a:gd name="T0" fmla="*/ 9592 w 286"/>
                  <a:gd name="T1" fmla="*/ 180327 h 191"/>
                  <a:gd name="T2" fmla="*/ 43162 w 286"/>
                  <a:gd name="T3" fmla="*/ 220222 h 191"/>
                  <a:gd name="T4" fmla="*/ 121494 w 286"/>
                  <a:gd name="T5" fmla="*/ 236180 h 191"/>
                  <a:gd name="T6" fmla="*/ 195029 w 286"/>
                  <a:gd name="T7" fmla="*/ 205860 h 191"/>
                  <a:gd name="T8" fmla="*/ 219008 w 286"/>
                  <a:gd name="T9" fmla="*/ 189902 h 191"/>
                  <a:gd name="T10" fmla="*/ 308530 w 286"/>
                  <a:gd name="T11" fmla="*/ 151602 h 191"/>
                  <a:gd name="T12" fmla="*/ 386862 w 286"/>
                  <a:gd name="T13" fmla="*/ 84578 h 191"/>
                  <a:gd name="T14" fmla="*/ 457200 w 286"/>
                  <a:gd name="T15" fmla="*/ 0 h 191"/>
                  <a:gd name="T16" fmla="*/ 455601 w 286"/>
                  <a:gd name="T17" fmla="*/ 6383 h 191"/>
                  <a:gd name="T18" fmla="*/ 430024 w 286"/>
                  <a:gd name="T19" fmla="*/ 63832 h 191"/>
                  <a:gd name="T20" fmla="*/ 335706 w 286"/>
                  <a:gd name="T21" fmla="*/ 161177 h 191"/>
                  <a:gd name="T22" fmla="*/ 225403 w 286"/>
                  <a:gd name="T23" fmla="*/ 218626 h 191"/>
                  <a:gd name="T24" fmla="*/ 219008 w 286"/>
                  <a:gd name="T25" fmla="*/ 255330 h 191"/>
                  <a:gd name="T26" fmla="*/ 124691 w 286"/>
                  <a:gd name="T27" fmla="*/ 303204 h 191"/>
                  <a:gd name="T28" fmla="*/ 44761 w 286"/>
                  <a:gd name="T29" fmla="*/ 279267 h 191"/>
                  <a:gd name="T30" fmla="*/ 7993 w 286"/>
                  <a:gd name="T31" fmla="*/ 189902 h 191"/>
                  <a:gd name="T32" fmla="*/ 9592 w 286"/>
                  <a:gd name="T33" fmla="*/ 180327 h 1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6" h="191">
                    <a:moveTo>
                      <a:pt x="6" y="113"/>
                    </a:moveTo>
                    <a:cubicBezTo>
                      <a:pt x="14" y="125"/>
                      <a:pt x="23" y="136"/>
                      <a:pt x="27" y="138"/>
                    </a:cubicBezTo>
                    <a:cubicBezTo>
                      <a:pt x="34" y="143"/>
                      <a:pt x="71" y="149"/>
                      <a:pt x="76" y="148"/>
                    </a:cubicBezTo>
                    <a:cubicBezTo>
                      <a:pt x="82" y="148"/>
                      <a:pt x="122" y="129"/>
                      <a:pt x="122" y="129"/>
                    </a:cubicBezTo>
                    <a:cubicBezTo>
                      <a:pt x="122" y="129"/>
                      <a:pt x="132" y="122"/>
                      <a:pt x="137" y="119"/>
                    </a:cubicBezTo>
                    <a:cubicBezTo>
                      <a:pt x="142" y="116"/>
                      <a:pt x="181" y="99"/>
                      <a:pt x="193" y="95"/>
                    </a:cubicBezTo>
                    <a:cubicBezTo>
                      <a:pt x="204" y="91"/>
                      <a:pt x="236" y="60"/>
                      <a:pt x="242" y="53"/>
                    </a:cubicBezTo>
                    <a:cubicBezTo>
                      <a:pt x="247" y="48"/>
                      <a:pt x="270" y="20"/>
                      <a:pt x="286" y="0"/>
                    </a:cubicBezTo>
                    <a:cubicBezTo>
                      <a:pt x="286" y="1"/>
                      <a:pt x="285" y="2"/>
                      <a:pt x="285" y="4"/>
                    </a:cubicBezTo>
                    <a:cubicBezTo>
                      <a:pt x="283" y="11"/>
                      <a:pt x="275" y="33"/>
                      <a:pt x="269" y="40"/>
                    </a:cubicBezTo>
                    <a:cubicBezTo>
                      <a:pt x="264" y="47"/>
                      <a:pt x="222" y="95"/>
                      <a:pt x="210" y="101"/>
                    </a:cubicBezTo>
                    <a:cubicBezTo>
                      <a:pt x="198" y="108"/>
                      <a:pt x="145" y="132"/>
                      <a:pt x="141" y="137"/>
                    </a:cubicBezTo>
                    <a:cubicBezTo>
                      <a:pt x="137" y="142"/>
                      <a:pt x="137" y="160"/>
                      <a:pt x="137" y="160"/>
                    </a:cubicBezTo>
                    <a:cubicBezTo>
                      <a:pt x="137" y="160"/>
                      <a:pt x="96" y="191"/>
                      <a:pt x="78" y="190"/>
                    </a:cubicBezTo>
                    <a:cubicBezTo>
                      <a:pt x="59" y="190"/>
                      <a:pt x="33" y="179"/>
                      <a:pt x="28" y="175"/>
                    </a:cubicBezTo>
                    <a:cubicBezTo>
                      <a:pt x="23" y="171"/>
                      <a:pt x="0" y="161"/>
                      <a:pt x="5" y="119"/>
                    </a:cubicBezTo>
                    <a:cubicBezTo>
                      <a:pt x="5" y="117"/>
                      <a:pt x="5" y="115"/>
                      <a:pt x="6" y="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0" name="Freeform 104">
                <a:extLst>
                  <a:ext uri="{FF2B5EF4-FFF2-40B4-BE49-F238E27FC236}">
                    <a16:creationId xmlns:a16="http://schemas.microsoft.com/office/drawing/2014/main" id="{81D5E740-451C-46B5-B59F-3760D85AE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4113" y="3730626"/>
                <a:ext cx="1601787" cy="2301875"/>
              </a:xfrm>
              <a:custGeom>
                <a:avLst/>
                <a:gdLst>
                  <a:gd name="T0" fmla="*/ 20761 w 1003"/>
                  <a:gd name="T1" fmla="*/ 2079988 h 1442"/>
                  <a:gd name="T2" fmla="*/ 57492 w 1003"/>
                  <a:gd name="T3" fmla="*/ 1996980 h 1442"/>
                  <a:gd name="T4" fmla="*/ 91029 w 1003"/>
                  <a:gd name="T5" fmla="*/ 1886835 h 1442"/>
                  <a:gd name="T6" fmla="*/ 110193 w 1003"/>
                  <a:gd name="T7" fmla="*/ 1747956 h 1442"/>
                  <a:gd name="T8" fmla="*/ 143730 w 1003"/>
                  <a:gd name="T9" fmla="*/ 1626637 h 1442"/>
                  <a:gd name="T10" fmla="*/ 225176 w 1003"/>
                  <a:gd name="T11" fmla="*/ 1452640 h 1442"/>
                  <a:gd name="T12" fmla="*/ 303429 w 1003"/>
                  <a:gd name="T13" fmla="*/ 1198827 h 1442"/>
                  <a:gd name="T14" fmla="*/ 359324 w 1003"/>
                  <a:gd name="T15" fmla="*/ 1015251 h 1442"/>
                  <a:gd name="T16" fmla="*/ 407234 w 1003"/>
                  <a:gd name="T17" fmla="*/ 766227 h 1442"/>
                  <a:gd name="T18" fmla="*/ 429592 w 1003"/>
                  <a:gd name="T19" fmla="*/ 510818 h 1442"/>
                  <a:gd name="T20" fmla="*/ 464726 w 1003"/>
                  <a:gd name="T21" fmla="*/ 332032 h 1442"/>
                  <a:gd name="T22" fmla="*/ 613246 w 1003"/>
                  <a:gd name="T23" fmla="*/ 36715 h 1442"/>
                  <a:gd name="T24" fmla="*/ 643589 w 1003"/>
                  <a:gd name="T25" fmla="*/ 38311 h 1442"/>
                  <a:gd name="T26" fmla="*/ 654768 w 1003"/>
                  <a:gd name="T27" fmla="*/ 0 h 1442"/>
                  <a:gd name="T28" fmla="*/ 910288 w 1003"/>
                  <a:gd name="T29" fmla="*/ 28734 h 1442"/>
                  <a:gd name="T30" fmla="*/ 1129076 w 1003"/>
                  <a:gd name="T31" fmla="*/ 158034 h 1442"/>
                  <a:gd name="T32" fmla="*/ 1237672 w 1003"/>
                  <a:gd name="T33" fmla="*/ 322454 h 1442"/>
                  <a:gd name="T34" fmla="*/ 1242463 w 1003"/>
                  <a:gd name="T35" fmla="*/ 443773 h 1442"/>
                  <a:gd name="T36" fmla="*/ 1298358 w 1003"/>
                  <a:gd name="T37" fmla="*/ 488470 h 1442"/>
                  <a:gd name="T38" fmla="*/ 1408550 w 1003"/>
                  <a:gd name="T39" fmla="*/ 565093 h 1442"/>
                  <a:gd name="T40" fmla="*/ 1477221 w 1003"/>
                  <a:gd name="T41" fmla="*/ 664064 h 1442"/>
                  <a:gd name="T42" fmla="*/ 1552280 w 1003"/>
                  <a:gd name="T43" fmla="*/ 758246 h 1442"/>
                  <a:gd name="T44" fmla="*/ 1582623 w 1003"/>
                  <a:gd name="T45" fmla="*/ 847639 h 1442"/>
                  <a:gd name="T46" fmla="*/ 1601787 w 1003"/>
                  <a:gd name="T47" fmla="*/ 1080700 h 1442"/>
                  <a:gd name="T48" fmla="*/ 1590608 w 1003"/>
                  <a:gd name="T49" fmla="*/ 1275449 h 1442"/>
                  <a:gd name="T50" fmla="*/ 1582623 w 1003"/>
                  <a:gd name="T51" fmla="*/ 1455832 h 1442"/>
                  <a:gd name="T52" fmla="*/ 1550683 w 1003"/>
                  <a:gd name="T53" fmla="*/ 1546822 h 1442"/>
                  <a:gd name="T54" fmla="*/ 1499579 w 1003"/>
                  <a:gd name="T55" fmla="*/ 1677719 h 1442"/>
                  <a:gd name="T56" fmla="*/ 1478818 w 1003"/>
                  <a:gd name="T57" fmla="*/ 1736782 h 1442"/>
                  <a:gd name="T58" fmla="*/ 1400566 w 1003"/>
                  <a:gd name="T59" fmla="*/ 1797442 h 1442"/>
                  <a:gd name="T60" fmla="*/ 1315925 w 1003"/>
                  <a:gd name="T61" fmla="*/ 1789460 h 1442"/>
                  <a:gd name="T62" fmla="*/ 1277597 w 1003"/>
                  <a:gd name="T63" fmla="*/ 1717627 h 1442"/>
                  <a:gd name="T64" fmla="*/ 1258433 w 1003"/>
                  <a:gd name="T65" fmla="*/ 1612270 h 1442"/>
                  <a:gd name="T66" fmla="*/ 1260030 w 1003"/>
                  <a:gd name="T67" fmla="*/ 1433484 h 1442"/>
                  <a:gd name="T68" fmla="*/ 1272806 w 1003"/>
                  <a:gd name="T69" fmla="*/ 1285027 h 1442"/>
                  <a:gd name="T70" fmla="*/ 1261627 w 1003"/>
                  <a:gd name="T71" fmla="*/ 1150938 h 1442"/>
                  <a:gd name="T72" fmla="*/ 1277597 w 1003"/>
                  <a:gd name="T73" fmla="*/ 1040792 h 1442"/>
                  <a:gd name="T74" fmla="*/ 1242463 w 1003"/>
                  <a:gd name="T75" fmla="*/ 914684 h 1442"/>
                  <a:gd name="T76" fmla="*/ 1116300 w 1003"/>
                  <a:gd name="T77" fmla="*/ 844447 h 1442"/>
                  <a:gd name="T78" fmla="*/ 994929 w 1003"/>
                  <a:gd name="T79" fmla="*/ 790172 h 1442"/>
                  <a:gd name="T80" fmla="*/ 865572 w 1003"/>
                  <a:gd name="T81" fmla="*/ 745475 h 1442"/>
                  <a:gd name="T82" fmla="*/ 830438 w 1003"/>
                  <a:gd name="T83" fmla="*/ 719935 h 1442"/>
                  <a:gd name="T84" fmla="*/ 750588 w 1003"/>
                  <a:gd name="T85" fmla="*/ 854024 h 1442"/>
                  <a:gd name="T86" fmla="*/ 594083 w 1003"/>
                  <a:gd name="T87" fmla="*/ 1350476 h 1442"/>
                  <a:gd name="T88" fmla="*/ 451950 w 1003"/>
                  <a:gd name="T89" fmla="*/ 1682508 h 1442"/>
                  <a:gd name="T90" fmla="*/ 396055 w 1003"/>
                  <a:gd name="T91" fmla="*/ 1845331 h 1442"/>
                  <a:gd name="T92" fmla="*/ 333772 w 1003"/>
                  <a:gd name="T93" fmla="*/ 1988999 h 1442"/>
                  <a:gd name="T94" fmla="*/ 295444 w 1003"/>
                  <a:gd name="T95" fmla="*/ 2110318 h 1442"/>
                  <a:gd name="T96" fmla="*/ 174073 w 1003"/>
                  <a:gd name="T97" fmla="*/ 2252389 h 1442"/>
                  <a:gd name="T98" fmla="*/ 0 w 1003"/>
                  <a:gd name="T99" fmla="*/ 2182152 h 1442"/>
                  <a:gd name="T100" fmla="*/ 20761 w 1003"/>
                  <a:gd name="T101" fmla="*/ 2079988 h 144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003" h="1442">
                    <a:moveTo>
                      <a:pt x="13" y="1303"/>
                    </a:moveTo>
                    <a:cubicBezTo>
                      <a:pt x="21" y="1274"/>
                      <a:pt x="31" y="1264"/>
                      <a:pt x="36" y="1251"/>
                    </a:cubicBezTo>
                    <a:cubicBezTo>
                      <a:pt x="42" y="1238"/>
                      <a:pt x="55" y="1194"/>
                      <a:pt x="57" y="1182"/>
                    </a:cubicBezTo>
                    <a:cubicBezTo>
                      <a:pt x="59" y="1170"/>
                      <a:pt x="65" y="1114"/>
                      <a:pt x="69" y="1095"/>
                    </a:cubicBezTo>
                    <a:cubicBezTo>
                      <a:pt x="72" y="1076"/>
                      <a:pt x="80" y="1043"/>
                      <a:pt x="90" y="1019"/>
                    </a:cubicBezTo>
                    <a:cubicBezTo>
                      <a:pt x="100" y="994"/>
                      <a:pt x="132" y="930"/>
                      <a:pt x="141" y="910"/>
                    </a:cubicBezTo>
                    <a:cubicBezTo>
                      <a:pt x="149" y="889"/>
                      <a:pt x="186" y="768"/>
                      <a:pt x="190" y="751"/>
                    </a:cubicBezTo>
                    <a:cubicBezTo>
                      <a:pt x="194" y="733"/>
                      <a:pt x="221" y="647"/>
                      <a:pt x="225" y="636"/>
                    </a:cubicBezTo>
                    <a:cubicBezTo>
                      <a:pt x="228" y="624"/>
                      <a:pt x="255" y="513"/>
                      <a:pt x="255" y="480"/>
                    </a:cubicBezTo>
                    <a:cubicBezTo>
                      <a:pt x="255" y="446"/>
                      <a:pt x="265" y="346"/>
                      <a:pt x="269" y="320"/>
                    </a:cubicBezTo>
                    <a:cubicBezTo>
                      <a:pt x="272" y="294"/>
                      <a:pt x="284" y="234"/>
                      <a:pt x="291" y="208"/>
                    </a:cubicBezTo>
                    <a:cubicBezTo>
                      <a:pt x="299" y="183"/>
                      <a:pt x="348" y="70"/>
                      <a:pt x="384" y="23"/>
                    </a:cubicBezTo>
                    <a:cubicBezTo>
                      <a:pt x="403" y="24"/>
                      <a:pt x="403" y="24"/>
                      <a:pt x="403" y="24"/>
                    </a:cubicBezTo>
                    <a:cubicBezTo>
                      <a:pt x="407" y="10"/>
                      <a:pt x="410" y="0"/>
                      <a:pt x="410" y="0"/>
                    </a:cubicBezTo>
                    <a:cubicBezTo>
                      <a:pt x="410" y="0"/>
                      <a:pt x="555" y="13"/>
                      <a:pt x="570" y="18"/>
                    </a:cubicBezTo>
                    <a:cubicBezTo>
                      <a:pt x="584" y="23"/>
                      <a:pt x="690" y="74"/>
                      <a:pt x="707" y="99"/>
                    </a:cubicBezTo>
                    <a:cubicBezTo>
                      <a:pt x="724" y="123"/>
                      <a:pt x="775" y="202"/>
                      <a:pt x="775" y="202"/>
                    </a:cubicBezTo>
                    <a:cubicBezTo>
                      <a:pt x="769" y="221"/>
                      <a:pt x="767" y="264"/>
                      <a:pt x="778" y="278"/>
                    </a:cubicBezTo>
                    <a:cubicBezTo>
                      <a:pt x="788" y="292"/>
                      <a:pt x="795" y="296"/>
                      <a:pt x="813" y="306"/>
                    </a:cubicBezTo>
                    <a:cubicBezTo>
                      <a:pt x="832" y="316"/>
                      <a:pt x="874" y="342"/>
                      <a:pt x="882" y="354"/>
                    </a:cubicBezTo>
                    <a:cubicBezTo>
                      <a:pt x="891" y="366"/>
                      <a:pt x="915" y="403"/>
                      <a:pt x="925" y="416"/>
                    </a:cubicBezTo>
                    <a:cubicBezTo>
                      <a:pt x="935" y="430"/>
                      <a:pt x="969" y="468"/>
                      <a:pt x="972" y="475"/>
                    </a:cubicBezTo>
                    <a:cubicBezTo>
                      <a:pt x="975" y="482"/>
                      <a:pt x="985" y="510"/>
                      <a:pt x="991" y="531"/>
                    </a:cubicBezTo>
                    <a:cubicBezTo>
                      <a:pt x="996" y="553"/>
                      <a:pt x="1003" y="656"/>
                      <a:pt x="1003" y="677"/>
                    </a:cubicBezTo>
                    <a:cubicBezTo>
                      <a:pt x="1003" y="698"/>
                      <a:pt x="997" y="776"/>
                      <a:pt x="996" y="799"/>
                    </a:cubicBezTo>
                    <a:cubicBezTo>
                      <a:pt x="994" y="821"/>
                      <a:pt x="994" y="894"/>
                      <a:pt x="991" y="912"/>
                    </a:cubicBezTo>
                    <a:cubicBezTo>
                      <a:pt x="988" y="930"/>
                      <a:pt x="983" y="949"/>
                      <a:pt x="971" y="969"/>
                    </a:cubicBezTo>
                    <a:cubicBezTo>
                      <a:pt x="960" y="988"/>
                      <a:pt x="940" y="1048"/>
                      <a:pt x="939" y="1051"/>
                    </a:cubicBezTo>
                    <a:cubicBezTo>
                      <a:pt x="938" y="1054"/>
                      <a:pt x="936" y="1078"/>
                      <a:pt x="926" y="1088"/>
                    </a:cubicBezTo>
                    <a:cubicBezTo>
                      <a:pt x="916" y="1099"/>
                      <a:pt x="900" y="1121"/>
                      <a:pt x="877" y="1126"/>
                    </a:cubicBezTo>
                    <a:cubicBezTo>
                      <a:pt x="854" y="1132"/>
                      <a:pt x="831" y="1129"/>
                      <a:pt x="824" y="1121"/>
                    </a:cubicBezTo>
                    <a:cubicBezTo>
                      <a:pt x="817" y="1114"/>
                      <a:pt x="803" y="1083"/>
                      <a:pt x="800" y="1076"/>
                    </a:cubicBezTo>
                    <a:cubicBezTo>
                      <a:pt x="798" y="1068"/>
                      <a:pt x="791" y="1030"/>
                      <a:pt x="788" y="1010"/>
                    </a:cubicBezTo>
                    <a:cubicBezTo>
                      <a:pt x="784" y="989"/>
                      <a:pt x="790" y="916"/>
                      <a:pt x="789" y="898"/>
                    </a:cubicBezTo>
                    <a:cubicBezTo>
                      <a:pt x="788" y="880"/>
                      <a:pt x="796" y="820"/>
                      <a:pt x="797" y="805"/>
                    </a:cubicBezTo>
                    <a:cubicBezTo>
                      <a:pt x="798" y="790"/>
                      <a:pt x="790" y="740"/>
                      <a:pt x="790" y="721"/>
                    </a:cubicBezTo>
                    <a:cubicBezTo>
                      <a:pt x="791" y="703"/>
                      <a:pt x="800" y="671"/>
                      <a:pt x="800" y="652"/>
                    </a:cubicBezTo>
                    <a:cubicBezTo>
                      <a:pt x="799" y="632"/>
                      <a:pt x="798" y="589"/>
                      <a:pt x="778" y="573"/>
                    </a:cubicBezTo>
                    <a:cubicBezTo>
                      <a:pt x="757" y="557"/>
                      <a:pt x="727" y="539"/>
                      <a:pt x="699" y="529"/>
                    </a:cubicBezTo>
                    <a:cubicBezTo>
                      <a:pt x="672" y="519"/>
                      <a:pt x="663" y="510"/>
                      <a:pt x="623" y="495"/>
                    </a:cubicBezTo>
                    <a:cubicBezTo>
                      <a:pt x="582" y="480"/>
                      <a:pt x="568" y="484"/>
                      <a:pt x="542" y="467"/>
                    </a:cubicBezTo>
                    <a:cubicBezTo>
                      <a:pt x="535" y="463"/>
                      <a:pt x="528" y="457"/>
                      <a:pt x="520" y="451"/>
                    </a:cubicBezTo>
                    <a:cubicBezTo>
                      <a:pt x="510" y="464"/>
                      <a:pt x="481" y="507"/>
                      <a:pt x="470" y="535"/>
                    </a:cubicBezTo>
                    <a:cubicBezTo>
                      <a:pt x="459" y="565"/>
                      <a:pt x="389" y="797"/>
                      <a:pt x="372" y="846"/>
                    </a:cubicBezTo>
                    <a:cubicBezTo>
                      <a:pt x="355" y="896"/>
                      <a:pt x="300" y="1028"/>
                      <a:pt x="283" y="1054"/>
                    </a:cubicBezTo>
                    <a:cubicBezTo>
                      <a:pt x="265" y="1080"/>
                      <a:pt x="254" y="1129"/>
                      <a:pt x="248" y="1156"/>
                    </a:cubicBezTo>
                    <a:cubicBezTo>
                      <a:pt x="243" y="1183"/>
                      <a:pt x="215" y="1229"/>
                      <a:pt x="209" y="1246"/>
                    </a:cubicBezTo>
                    <a:cubicBezTo>
                      <a:pt x="204" y="1262"/>
                      <a:pt x="187" y="1313"/>
                      <a:pt x="185" y="1322"/>
                    </a:cubicBezTo>
                    <a:cubicBezTo>
                      <a:pt x="183" y="1331"/>
                      <a:pt x="166" y="1359"/>
                      <a:pt x="109" y="1411"/>
                    </a:cubicBezTo>
                    <a:cubicBezTo>
                      <a:pt x="33" y="1442"/>
                      <a:pt x="0" y="1367"/>
                      <a:pt x="0" y="1367"/>
                    </a:cubicBezTo>
                    <a:cubicBezTo>
                      <a:pt x="0" y="1367"/>
                      <a:pt x="4" y="1332"/>
                      <a:pt x="13" y="1303"/>
                    </a:cubicBezTo>
                    <a:close/>
                  </a:path>
                </a:pathLst>
              </a:custGeom>
              <a:solidFill>
                <a:srgbClr val="2A29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1" name="Freeform 105">
                <a:extLst>
                  <a:ext uri="{FF2B5EF4-FFF2-40B4-BE49-F238E27FC236}">
                    <a16:creationId xmlns:a16="http://schemas.microsoft.com/office/drawing/2014/main" id="{43FBC2D1-858B-4B08-8AA0-1CC97D021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688" y="2838451"/>
                <a:ext cx="1111250" cy="1252538"/>
              </a:xfrm>
              <a:custGeom>
                <a:avLst/>
                <a:gdLst>
                  <a:gd name="T0" fmla="*/ 1053772 w 696"/>
                  <a:gd name="T1" fmla="*/ 706150 h 784"/>
                  <a:gd name="T2" fmla="*/ 964361 w 696"/>
                  <a:gd name="T3" fmla="*/ 835558 h 784"/>
                  <a:gd name="T4" fmla="*/ 890916 w 696"/>
                  <a:gd name="T5" fmla="*/ 907451 h 784"/>
                  <a:gd name="T6" fmla="*/ 830244 w 696"/>
                  <a:gd name="T7" fmla="*/ 964966 h 784"/>
                  <a:gd name="T8" fmla="*/ 807892 w 696"/>
                  <a:gd name="T9" fmla="*/ 1024078 h 784"/>
                  <a:gd name="T10" fmla="*/ 803102 w 696"/>
                  <a:gd name="T11" fmla="*/ 1099166 h 784"/>
                  <a:gd name="T12" fmla="*/ 777556 w 696"/>
                  <a:gd name="T13" fmla="*/ 1171059 h 784"/>
                  <a:gd name="T14" fmla="*/ 726464 w 696"/>
                  <a:gd name="T15" fmla="*/ 1242952 h 784"/>
                  <a:gd name="T16" fmla="*/ 645036 w 696"/>
                  <a:gd name="T17" fmla="*/ 1231769 h 784"/>
                  <a:gd name="T18" fmla="*/ 542852 w 696"/>
                  <a:gd name="T19" fmla="*/ 1180645 h 784"/>
                  <a:gd name="T20" fmla="*/ 447055 w 696"/>
                  <a:gd name="T21" fmla="*/ 1089580 h 784"/>
                  <a:gd name="T22" fmla="*/ 328904 w 696"/>
                  <a:gd name="T23" fmla="*/ 1016090 h 784"/>
                  <a:gd name="T24" fmla="*/ 201175 w 696"/>
                  <a:gd name="T25" fmla="*/ 992125 h 784"/>
                  <a:gd name="T26" fmla="*/ 100587 w 696"/>
                  <a:gd name="T27" fmla="*/ 976149 h 784"/>
                  <a:gd name="T28" fmla="*/ 43109 w 696"/>
                  <a:gd name="T29" fmla="*/ 950587 h 784"/>
                  <a:gd name="T30" fmla="*/ 14370 w 696"/>
                  <a:gd name="T31" fmla="*/ 881889 h 784"/>
                  <a:gd name="T32" fmla="*/ 142099 w 696"/>
                  <a:gd name="T33" fmla="*/ 776446 h 784"/>
                  <a:gd name="T34" fmla="*/ 161259 w 696"/>
                  <a:gd name="T35" fmla="*/ 728517 h 784"/>
                  <a:gd name="T36" fmla="*/ 162856 w 696"/>
                  <a:gd name="T37" fmla="*/ 488873 h 784"/>
                  <a:gd name="T38" fmla="*/ 225124 w 696"/>
                  <a:gd name="T39" fmla="*/ 361063 h 784"/>
                  <a:gd name="T40" fmla="*/ 312938 w 696"/>
                  <a:gd name="T41" fmla="*/ 231656 h 784"/>
                  <a:gd name="T42" fmla="*/ 421509 w 696"/>
                  <a:gd name="T43" fmla="*/ 115029 h 784"/>
                  <a:gd name="T44" fmla="*/ 491760 w 696"/>
                  <a:gd name="T45" fmla="*/ 83077 h 784"/>
                  <a:gd name="T46" fmla="*/ 562011 w 696"/>
                  <a:gd name="T47" fmla="*/ 44734 h 784"/>
                  <a:gd name="T48" fmla="*/ 613103 w 696"/>
                  <a:gd name="T49" fmla="*/ 7988 h 784"/>
                  <a:gd name="T50" fmla="*/ 691338 w 696"/>
                  <a:gd name="T51" fmla="*/ 7988 h 784"/>
                  <a:gd name="T52" fmla="*/ 736043 w 696"/>
                  <a:gd name="T53" fmla="*/ 31953 h 784"/>
                  <a:gd name="T54" fmla="*/ 747220 w 696"/>
                  <a:gd name="T55" fmla="*/ 47929 h 784"/>
                  <a:gd name="T56" fmla="*/ 750413 w 696"/>
                  <a:gd name="T57" fmla="*/ 73491 h 784"/>
                  <a:gd name="T58" fmla="*/ 748816 w 696"/>
                  <a:gd name="T59" fmla="*/ 84674 h 784"/>
                  <a:gd name="T60" fmla="*/ 879740 w 696"/>
                  <a:gd name="T61" fmla="*/ 138993 h 784"/>
                  <a:gd name="T62" fmla="*/ 965957 w 696"/>
                  <a:gd name="T63" fmla="*/ 182129 h 784"/>
                  <a:gd name="T64" fmla="*/ 1010663 w 696"/>
                  <a:gd name="T65" fmla="*/ 218875 h 784"/>
                  <a:gd name="T66" fmla="*/ 1053772 w 696"/>
                  <a:gd name="T67" fmla="*/ 247632 h 784"/>
                  <a:gd name="T68" fmla="*/ 1095284 w 696"/>
                  <a:gd name="T69" fmla="*/ 250827 h 784"/>
                  <a:gd name="T70" fmla="*/ 1101670 w 696"/>
                  <a:gd name="T71" fmla="*/ 385028 h 784"/>
                  <a:gd name="T72" fmla="*/ 1058561 w 696"/>
                  <a:gd name="T73" fmla="*/ 453726 h 784"/>
                  <a:gd name="T74" fmla="*/ 993100 w 696"/>
                  <a:gd name="T75" fmla="*/ 536802 h 784"/>
                  <a:gd name="T76" fmla="*/ 935621 w 696"/>
                  <a:gd name="T77" fmla="*/ 605500 h 784"/>
                  <a:gd name="T78" fmla="*/ 892513 w 696"/>
                  <a:gd name="T79" fmla="*/ 693369 h 784"/>
                  <a:gd name="T80" fmla="*/ 892513 w 696"/>
                  <a:gd name="T81" fmla="*/ 763665 h 784"/>
                  <a:gd name="T82" fmla="*/ 919655 w 696"/>
                  <a:gd name="T83" fmla="*/ 794020 h 784"/>
                  <a:gd name="T84" fmla="*/ 965957 w 696"/>
                  <a:gd name="T85" fmla="*/ 794020 h 784"/>
                  <a:gd name="T86" fmla="*/ 1053772 w 696"/>
                  <a:gd name="T87" fmla="*/ 706150 h 78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96" h="784">
                    <a:moveTo>
                      <a:pt x="660" y="442"/>
                    </a:moveTo>
                    <a:cubicBezTo>
                      <a:pt x="636" y="488"/>
                      <a:pt x="618" y="504"/>
                      <a:pt x="604" y="523"/>
                    </a:cubicBezTo>
                    <a:cubicBezTo>
                      <a:pt x="589" y="542"/>
                      <a:pt x="576" y="556"/>
                      <a:pt x="558" y="568"/>
                    </a:cubicBezTo>
                    <a:cubicBezTo>
                      <a:pt x="541" y="580"/>
                      <a:pt x="525" y="595"/>
                      <a:pt x="520" y="604"/>
                    </a:cubicBezTo>
                    <a:cubicBezTo>
                      <a:pt x="514" y="613"/>
                      <a:pt x="507" y="627"/>
                      <a:pt x="506" y="641"/>
                    </a:cubicBezTo>
                    <a:cubicBezTo>
                      <a:pt x="504" y="655"/>
                      <a:pt x="508" y="672"/>
                      <a:pt x="503" y="688"/>
                    </a:cubicBezTo>
                    <a:cubicBezTo>
                      <a:pt x="498" y="704"/>
                      <a:pt x="496" y="717"/>
                      <a:pt x="487" y="733"/>
                    </a:cubicBezTo>
                    <a:cubicBezTo>
                      <a:pt x="477" y="749"/>
                      <a:pt x="464" y="772"/>
                      <a:pt x="455" y="778"/>
                    </a:cubicBezTo>
                    <a:cubicBezTo>
                      <a:pt x="446" y="784"/>
                      <a:pt x="416" y="777"/>
                      <a:pt x="404" y="771"/>
                    </a:cubicBezTo>
                    <a:cubicBezTo>
                      <a:pt x="391" y="764"/>
                      <a:pt x="355" y="749"/>
                      <a:pt x="340" y="739"/>
                    </a:cubicBezTo>
                    <a:cubicBezTo>
                      <a:pt x="326" y="729"/>
                      <a:pt x="300" y="698"/>
                      <a:pt x="280" y="682"/>
                    </a:cubicBezTo>
                    <a:cubicBezTo>
                      <a:pt x="259" y="667"/>
                      <a:pt x="238" y="645"/>
                      <a:pt x="206" y="636"/>
                    </a:cubicBezTo>
                    <a:cubicBezTo>
                      <a:pt x="175" y="627"/>
                      <a:pt x="150" y="626"/>
                      <a:pt x="126" y="621"/>
                    </a:cubicBezTo>
                    <a:cubicBezTo>
                      <a:pt x="102" y="616"/>
                      <a:pt x="82" y="616"/>
                      <a:pt x="63" y="611"/>
                    </a:cubicBezTo>
                    <a:cubicBezTo>
                      <a:pt x="45" y="606"/>
                      <a:pt x="41" y="613"/>
                      <a:pt x="27" y="595"/>
                    </a:cubicBezTo>
                    <a:cubicBezTo>
                      <a:pt x="12" y="578"/>
                      <a:pt x="0" y="563"/>
                      <a:pt x="9" y="552"/>
                    </a:cubicBezTo>
                    <a:cubicBezTo>
                      <a:pt x="18" y="542"/>
                      <a:pt x="78" y="494"/>
                      <a:pt x="89" y="486"/>
                    </a:cubicBezTo>
                    <a:cubicBezTo>
                      <a:pt x="100" y="477"/>
                      <a:pt x="105" y="476"/>
                      <a:pt x="101" y="456"/>
                    </a:cubicBezTo>
                    <a:cubicBezTo>
                      <a:pt x="97" y="436"/>
                      <a:pt x="97" y="323"/>
                      <a:pt x="102" y="306"/>
                    </a:cubicBezTo>
                    <a:cubicBezTo>
                      <a:pt x="107" y="289"/>
                      <a:pt x="128" y="247"/>
                      <a:pt x="141" y="226"/>
                    </a:cubicBezTo>
                    <a:cubicBezTo>
                      <a:pt x="155" y="206"/>
                      <a:pt x="187" y="156"/>
                      <a:pt x="196" y="145"/>
                    </a:cubicBezTo>
                    <a:cubicBezTo>
                      <a:pt x="205" y="134"/>
                      <a:pt x="256" y="79"/>
                      <a:pt x="264" y="72"/>
                    </a:cubicBezTo>
                    <a:cubicBezTo>
                      <a:pt x="271" y="66"/>
                      <a:pt x="293" y="57"/>
                      <a:pt x="308" y="52"/>
                    </a:cubicBezTo>
                    <a:cubicBezTo>
                      <a:pt x="324" y="46"/>
                      <a:pt x="333" y="40"/>
                      <a:pt x="352" y="28"/>
                    </a:cubicBezTo>
                    <a:cubicBezTo>
                      <a:pt x="370" y="16"/>
                      <a:pt x="371" y="10"/>
                      <a:pt x="384" y="5"/>
                    </a:cubicBezTo>
                    <a:cubicBezTo>
                      <a:pt x="398" y="0"/>
                      <a:pt x="425" y="3"/>
                      <a:pt x="433" y="5"/>
                    </a:cubicBezTo>
                    <a:cubicBezTo>
                      <a:pt x="440" y="7"/>
                      <a:pt x="457" y="17"/>
                      <a:pt x="461" y="20"/>
                    </a:cubicBezTo>
                    <a:cubicBezTo>
                      <a:pt x="464" y="23"/>
                      <a:pt x="467" y="26"/>
                      <a:pt x="468" y="30"/>
                    </a:cubicBezTo>
                    <a:cubicBezTo>
                      <a:pt x="469" y="35"/>
                      <a:pt x="470" y="42"/>
                      <a:pt x="470" y="46"/>
                    </a:cubicBezTo>
                    <a:cubicBezTo>
                      <a:pt x="471" y="49"/>
                      <a:pt x="469" y="53"/>
                      <a:pt x="469" y="53"/>
                    </a:cubicBezTo>
                    <a:cubicBezTo>
                      <a:pt x="469" y="53"/>
                      <a:pt x="537" y="83"/>
                      <a:pt x="551" y="87"/>
                    </a:cubicBezTo>
                    <a:cubicBezTo>
                      <a:pt x="564" y="91"/>
                      <a:pt x="599" y="110"/>
                      <a:pt x="605" y="114"/>
                    </a:cubicBezTo>
                    <a:cubicBezTo>
                      <a:pt x="611" y="117"/>
                      <a:pt x="628" y="131"/>
                      <a:pt x="633" y="137"/>
                    </a:cubicBezTo>
                    <a:cubicBezTo>
                      <a:pt x="638" y="143"/>
                      <a:pt x="650" y="154"/>
                      <a:pt x="660" y="155"/>
                    </a:cubicBezTo>
                    <a:cubicBezTo>
                      <a:pt x="670" y="156"/>
                      <a:pt x="686" y="157"/>
                      <a:pt x="686" y="157"/>
                    </a:cubicBezTo>
                    <a:cubicBezTo>
                      <a:pt x="688" y="186"/>
                      <a:pt x="696" y="223"/>
                      <a:pt x="690" y="241"/>
                    </a:cubicBezTo>
                    <a:cubicBezTo>
                      <a:pt x="685" y="258"/>
                      <a:pt x="679" y="264"/>
                      <a:pt x="663" y="284"/>
                    </a:cubicBezTo>
                    <a:cubicBezTo>
                      <a:pt x="647" y="303"/>
                      <a:pt x="630" y="327"/>
                      <a:pt x="622" y="336"/>
                    </a:cubicBezTo>
                    <a:cubicBezTo>
                      <a:pt x="613" y="345"/>
                      <a:pt x="595" y="365"/>
                      <a:pt x="586" y="379"/>
                    </a:cubicBezTo>
                    <a:cubicBezTo>
                      <a:pt x="576" y="393"/>
                      <a:pt x="561" y="426"/>
                      <a:pt x="559" y="434"/>
                    </a:cubicBezTo>
                    <a:cubicBezTo>
                      <a:pt x="557" y="442"/>
                      <a:pt x="560" y="474"/>
                      <a:pt x="559" y="478"/>
                    </a:cubicBezTo>
                    <a:cubicBezTo>
                      <a:pt x="558" y="482"/>
                      <a:pt x="567" y="496"/>
                      <a:pt x="576" y="497"/>
                    </a:cubicBezTo>
                    <a:cubicBezTo>
                      <a:pt x="584" y="499"/>
                      <a:pt x="598" y="505"/>
                      <a:pt x="605" y="497"/>
                    </a:cubicBezTo>
                    <a:cubicBezTo>
                      <a:pt x="612" y="490"/>
                      <a:pt x="657" y="446"/>
                      <a:pt x="660" y="442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2" name="Freeform 106">
                <a:extLst>
                  <a:ext uri="{FF2B5EF4-FFF2-40B4-BE49-F238E27FC236}">
                    <a16:creationId xmlns:a16="http://schemas.microsoft.com/office/drawing/2014/main" id="{C2890D99-4E19-4E2A-8612-97966853B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9988" y="2917826"/>
                <a:ext cx="306387" cy="168275"/>
              </a:xfrm>
              <a:custGeom>
                <a:avLst/>
                <a:gdLst>
                  <a:gd name="T0" fmla="*/ 304791 w 192"/>
                  <a:gd name="T1" fmla="*/ 168275 h 106"/>
                  <a:gd name="T2" fmla="*/ 261706 w 192"/>
                  <a:gd name="T3" fmla="*/ 139700 h 106"/>
                  <a:gd name="T4" fmla="*/ 217024 w 192"/>
                  <a:gd name="T5" fmla="*/ 103188 h 106"/>
                  <a:gd name="T6" fmla="*/ 130853 w 192"/>
                  <a:gd name="T7" fmla="*/ 60325 h 106"/>
                  <a:gd name="T8" fmla="*/ 0 w 192"/>
                  <a:gd name="T9" fmla="*/ 6350 h 106"/>
                  <a:gd name="T10" fmla="*/ 90959 w 192"/>
                  <a:gd name="T11" fmla="*/ 0 h 106"/>
                  <a:gd name="T12" fmla="*/ 256918 w 192"/>
                  <a:gd name="T13" fmla="*/ 85725 h 106"/>
                  <a:gd name="T14" fmla="*/ 306387 w 192"/>
                  <a:gd name="T15" fmla="*/ 168275 h 106"/>
                  <a:gd name="T16" fmla="*/ 304791 w 192"/>
                  <a:gd name="T17" fmla="*/ 168275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2" h="106">
                    <a:moveTo>
                      <a:pt x="191" y="106"/>
                    </a:moveTo>
                    <a:cubicBezTo>
                      <a:pt x="181" y="105"/>
                      <a:pt x="169" y="94"/>
                      <a:pt x="164" y="88"/>
                    </a:cubicBezTo>
                    <a:cubicBezTo>
                      <a:pt x="159" y="82"/>
                      <a:pt x="142" y="68"/>
                      <a:pt x="136" y="65"/>
                    </a:cubicBezTo>
                    <a:cubicBezTo>
                      <a:pt x="130" y="61"/>
                      <a:pt x="95" y="42"/>
                      <a:pt x="82" y="38"/>
                    </a:cubicBezTo>
                    <a:cubicBezTo>
                      <a:pt x="68" y="34"/>
                      <a:pt x="0" y="4"/>
                      <a:pt x="0" y="4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7" y="0"/>
                      <a:pt x="113" y="12"/>
                      <a:pt x="161" y="54"/>
                    </a:cubicBezTo>
                    <a:cubicBezTo>
                      <a:pt x="179" y="71"/>
                      <a:pt x="189" y="95"/>
                      <a:pt x="192" y="106"/>
                    </a:cubicBezTo>
                    <a:cubicBezTo>
                      <a:pt x="192" y="106"/>
                      <a:pt x="191" y="106"/>
                      <a:pt x="191" y="106"/>
                    </a:cubicBez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3" name="Freeform 107">
                <a:extLst>
                  <a:ext uri="{FF2B5EF4-FFF2-40B4-BE49-F238E27FC236}">
                    <a16:creationId xmlns:a16="http://schemas.microsoft.com/office/drawing/2014/main" id="{C8455CCC-C2C8-4470-9019-9090B6FD2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825" y="2533651"/>
                <a:ext cx="382587" cy="407988"/>
              </a:xfrm>
              <a:custGeom>
                <a:avLst/>
                <a:gdLst>
                  <a:gd name="T0" fmla="*/ 361864 w 240"/>
                  <a:gd name="T1" fmla="*/ 273592 h 255"/>
                  <a:gd name="T2" fmla="*/ 347517 w 240"/>
                  <a:gd name="T3" fmla="*/ 313591 h 255"/>
                  <a:gd name="T4" fmla="*/ 325199 w 240"/>
                  <a:gd name="T5" fmla="*/ 387189 h 255"/>
                  <a:gd name="T6" fmla="*/ 325199 w 240"/>
                  <a:gd name="T7" fmla="*/ 335990 h 255"/>
                  <a:gd name="T8" fmla="*/ 318823 w 240"/>
                  <a:gd name="T9" fmla="*/ 310391 h 255"/>
                  <a:gd name="T10" fmla="*/ 299693 w 240"/>
                  <a:gd name="T11" fmla="*/ 302391 h 255"/>
                  <a:gd name="T12" fmla="*/ 269405 w 240"/>
                  <a:gd name="T13" fmla="*/ 323190 h 255"/>
                  <a:gd name="T14" fmla="*/ 232740 w 240"/>
                  <a:gd name="T15" fmla="*/ 361589 h 255"/>
                  <a:gd name="T16" fmla="*/ 196076 w 240"/>
                  <a:gd name="T17" fmla="*/ 398388 h 255"/>
                  <a:gd name="T18" fmla="*/ 140282 w 240"/>
                  <a:gd name="T19" fmla="*/ 407988 h 255"/>
                  <a:gd name="T20" fmla="*/ 81300 w 240"/>
                  <a:gd name="T21" fmla="*/ 395188 h 255"/>
                  <a:gd name="T22" fmla="*/ 38259 w 240"/>
                  <a:gd name="T23" fmla="*/ 379189 h 255"/>
                  <a:gd name="T24" fmla="*/ 12753 w 240"/>
                  <a:gd name="T25" fmla="*/ 358389 h 255"/>
                  <a:gd name="T26" fmla="*/ 0 w 240"/>
                  <a:gd name="T27" fmla="*/ 345590 h 255"/>
                  <a:gd name="T28" fmla="*/ 1594 w 240"/>
                  <a:gd name="T29" fmla="*/ 276792 h 255"/>
                  <a:gd name="T30" fmla="*/ 7971 w 240"/>
                  <a:gd name="T31" fmla="*/ 188794 h 255"/>
                  <a:gd name="T32" fmla="*/ 20723 w 240"/>
                  <a:gd name="T33" fmla="*/ 119996 h 255"/>
                  <a:gd name="T34" fmla="*/ 65359 w 240"/>
                  <a:gd name="T35" fmla="*/ 46399 h 255"/>
                  <a:gd name="T36" fmla="*/ 175352 w 240"/>
                  <a:gd name="T37" fmla="*/ 3200 h 255"/>
                  <a:gd name="T38" fmla="*/ 275781 w 240"/>
                  <a:gd name="T39" fmla="*/ 17599 h 255"/>
                  <a:gd name="T40" fmla="*/ 339546 w 240"/>
                  <a:gd name="T41" fmla="*/ 62398 h 255"/>
                  <a:gd name="T42" fmla="*/ 374616 w 240"/>
                  <a:gd name="T43" fmla="*/ 142396 h 255"/>
                  <a:gd name="T44" fmla="*/ 382587 w 240"/>
                  <a:gd name="T45" fmla="*/ 191994 h 255"/>
                  <a:gd name="T46" fmla="*/ 374616 w 240"/>
                  <a:gd name="T47" fmla="*/ 236793 h 255"/>
                  <a:gd name="T48" fmla="*/ 361864 w 240"/>
                  <a:gd name="T49" fmla="*/ 273592 h 25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40" h="255">
                    <a:moveTo>
                      <a:pt x="227" y="171"/>
                    </a:moveTo>
                    <a:cubicBezTo>
                      <a:pt x="226" y="175"/>
                      <a:pt x="219" y="194"/>
                      <a:pt x="218" y="196"/>
                    </a:cubicBezTo>
                    <a:cubicBezTo>
                      <a:pt x="217" y="198"/>
                      <a:pt x="205" y="238"/>
                      <a:pt x="204" y="242"/>
                    </a:cubicBezTo>
                    <a:cubicBezTo>
                      <a:pt x="203" y="246"/>
                      <a:pt x="206" y="215"/>
                      <a:pt x="204" y="210"/>
                    </a:cubicBezTo>
                    <a:cubicBezTo>
                      <a:pt x="203" y="205"/>
                      <a:pt x="203" y="197"/>
                      <a:pt x="200" y="194"/>
                    </a:cubicBezTo>
                    <a:cubicBezTo>
                      <a:pt x="197" y="190"/>
                      <a:pt x="191" y="187"/>
                      <a:pt x="188" y="189"/>
                    </a:cubicBezTo>
                    <a:cubicBezTo>
                      <a:pt x="185" y="190"/>
                      <a:pt x="173" y="197"/>
                      <a:pt x="169" y="202"/>
                    </a:cubicBezTo>
                    <a:cubicBezTo>
                      <a:pt x="164" y="206"/>
                      <a:pt x="151" y="221"/>
                      <a:pt x="146" y="226"/>
                    </a:cubicBezTo>
                    <a:cubicBezTo>
                      <a:pt x="141" y="231"/>
                      <a:pt x="128" y="246"/>
                      <a:pt x="123" y="249"/>
                    </a:cubicBezTo>
                    <a:cubicBezTo>
                      <a:pt x="118" y="251"/>
                      <a:pt x="97" y="255"/>
                      <a:pt x="88" y="255"/>
                    </a:cubicBezTo>
                    <a:cubicBezTo>
                      <a:pt x="79" y="254"/>
                      <a:pt x="54" y="248"/>
                      <a:pt x="51" y="247"/>
                    </a:cubicBezTo>
                    <a:cubicBezTo>
                      <a:pt x="47" y="245"/>
                      <a:pt x="27" y="239"/>
                      <a:pt x="24" y="237"/>
                    </a:cubicBezTo>
                    <a:cubicBezTo>
                      <a:pt x="21" y="235"/>
                      <a:pt x="9" y="227"/>
                      <a:pt x="8" y="224"/>
                    </a:cubicBezTo>
                    <a:cubicBezTo>
                      <a:pt x="7" y="223"/>
                      <a:pt x="4" y="220"/>
                      <a:pt x="0" y="216"/>
                    </a:cubicBezTo>
                    <a:cubicBezTo>
                      <a:pt x="1" y="199"/>
                      <a:pt x="1" y="178"/>
                      <a:pt x="1" y="173"/>
                    </a:cubicBezTo>
                    <a:cubicBezTo>
                      <a:pt x="2" y="165"/>
                      <a:pt x="4" y="124"/>
                      <a:pt x="5" y="118"/>
                    </a:cubicBezTo>
                    <a:cubicBezTo>
                      <a:pt x="5" y="111"/>
                      <a:pt x="10" y="83"/>
                      <a:pt x="13" y="75"/>
                    </a:cubicBezTo>
                    <a:cubicBezTo>
                      <a:pt x="15" y="67"/>
                      <a:pt x="34" y="39"/>
                      <a:pt x="41" y="29"/>
                    </a:cubicBezTo>
                    <a:cubicBezTo>
                      <a:pt x="49" y="19"/>
                      <a:pt x="93" y="5"/>
                      <a:pt x="110" y="2"/>
                    </a:cubicBezTo>
                    <a:cubicBezTo>
                      <a:pt x="127" y="0"/>
                      <a:pt x="158" y="7"/>
                      <a:pt x="173" y="11"/>
                    </a:cubicBezTo>
                    <a:cubicBezTo>
                      <a:pt x="187" y="16"/>
                      <a:pt x="203" y="28"/>
                      <a:pt x="213" y="39"/>
                    </a:cubicBezTo>
                    <a:cubicBezTo>
                      <a:pt x="224" y="50"/>
                      <a:pt x="231" y="74"/>
                      <a:pt x="235" y="89"/>
                    </a:cubicBezTo>
                    <a:cubicBezTo>
                      <a:pt x="237" y="95"/>
                      <a:pt x="239" y="107"/>
                      <a:pt x="240" y="120"/>
                    </a:cubicBezTo>
                    <a:cubicBezTo>
                      <a:pt x="239" y="133"/>
                      <a:pt x="236" y="145"/>
                      <a:pt x="235" y="148"/>
                    </a:cubicBezTo>
                    <a:cubicBezTo>
                      <a:pt x="233" y="154"/>
                      <a:pt x="229" y="167"/>
                      <a:pt x="227" y="1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4" name="Freeform 108">
                <a:extLst>
                  <a:ext uri="{FF2B5EF4-FFF2-40B4-BE49-F238E27FC236}">
                    <a16:creationId xmlns:a16="http://schemas.microsoft.com/office/drawing/2014/main" id="{BD73A991-EB36-48D2-B6E9-F0E55469A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200" y="2741613"/>
                <a:ext cx="53975" cy="122238"/>
              </a:xfrm>
              <a:custGeom>
                <a:avLst/>
                <a:gdLst>
                  <a:gd name="T0" fmla="*/ 49213 w 34"/>
                  <a:gd name="T1" fmla="*/ 69161 h 76"/>
                  <a:gd name="T2" fmla="*/ 47625 w 34"/>
                  <a:gd name="T3" fmla="*/ 122238 h 76"/>
                  <a:gd name="T4" fmla="*/ 53975 w 34"/>
                  <a:gd name="T5" fmla="*/ 0 h 76"/>
                  <a:gd name="T6" fmla="*/ 49213 w 34"/>
                  <a:gd name="T7" fmla="*/ 69161 h 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4" h="76">
                    <a:moveTo>
                      <a:pt x="31" y="43"/>
                    </a:moveTo>
                    <a:cubicBezTo>
                      <a:pt x="31" y="47"/>
                      <a:pt x="31" y="61"/>
                      <a:pt x="30" y="76"/>
                    </a:cubicBezTo>
                    <a:cubicBezTo>
                      <a:pt x="17" y="59"/>
                      <a:pt x="0" y="19"/>
                      <a:pt x="34" y="0"/>
                    </a:cubicBezTo>
                    <a:cubicBezTo>
                      <a:pt x="33" y="14"/>
                      <a:pt x="31" y="37"/>
                      <a:pt x="31" y="43"/>
                    </a:cubicBezTo>
                    <a:close/>
                  </a:path>
                </a:pathLst>
              </a:custGeom>
              <a:solidFill>
                <a:srgbClr val="E4A6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5" name="Freeform 109">
                <a:extLst>
                  <a:ext uri="{FF2B5EF4-FFF2-40B4-BE49-F238E27FC236}">
                    <a16:creationId xmlns:a16="http://schemas.microsoft.com/office/drawing/2014/main" id="{38075D01-8D09-4F81-8387-7DB2B2D04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13" y="2668588"/>
                <a:ext cx="295275" cy="460375"/>
              </a:xfrm>
              <a:custGeom>
                <a:avLst/>
                <a:gdLst>
                  <a:gd name="T0" fmla="*/ 111726 w 185"/>
                  <a:gd name="T1" fmla="*/ 460375 h 289"/>
                  <a:gd name="T2" fmla="*/ 177165 w 185"/>
                  <a:gd name="T3" fmla="*/ 364795 h 289"/>
                  <a:gd name="T4" fmla="*/ 218663 w 185"/>
                  <a:gd name="T5" fmla="*/ 280367 h 289"/>
                  <a:gd name="T6" fmla="*/ 271334 w 185"/>
                  <a:gd name="T7" fmla="*/ 183194 h 289"/>
                  <a:gd name="T8" fmla="*/ 292083 w 185"/>
                  <a:gd name="T9" fmla="*/ 135404 h 289"/>
                  <a:gd name="T10" fmla="*/ 277718 w 185"/>
                  <a:gd name="T11" fmla="*/ 127439 h 289"/>
                  <a:gd name="T12" fmla="*/ 215471 w 185"/>
                  <a:gd name="T13" fmla="*/ 211868 h 289"/>
                  <a:gd name="T14" fmla="*/ 201106 w 185"/>
                  <a:gd name="T15" fmla="*/ 192752 h 289"/>
                  <a:gd name="T16" fmla="*/ 268142 w 185"/>
                  <a:gd name="T17" fmla="*/ 76464 h 289"/>
                  <a:gd name="T18" fmla="*/ 269738 w 185"/>
                  <a:gd name="T19" fmla="*/ 46197 h 289"/>
                  <a:gd name="T20" fmla="*/ 252181 w 185"/>
                  <a:gd name="T21" fmla="*/ 39825 h 289"/>
                  <a:gd name="T22" fmla="*/ 231432 w 185"/>
                  <a:gd name="T23" fmla="*/ 73278 h 289"/>
                  <a:gd name="T24" fmla="*/ 201106 w 185"/>
                  <a:gd name="T25" fmla="*/ 136997 h 289"/>
                  <a:gd name="T26" fmla="*/ 173973 w 185"/>
                  <a:gd name="T27" fmla="*/ 173636 h 289"/>
                  <a:gd name="T28" fmla="*/ 188338 w 185"/>
                  <a:gd name="T29" fmla="*/ 117881 h 289"/>
                  <a:gd name="T30" fmla="*/ 229836 w 185"/>
                  <a:gd name="T31" fmla="*/ 46197 h 289"/>
                  <a:gd name="T32" fmla="*/ 239412 w 185"/>
                  <a:gd name="T33" fmla="*/ 11151 h 289"/>
                  <a:gd name="T34" fmla="*/ 218663 w 185"/>
                  <a:gd name="T35" fmla="*/ 6372 h 289"/>
                  <a:gd name="T36" fmla="*/ 185145 w 185"/>
                  <a:gd name="T37" fmla="*/ 50976 h 289"/>
                  <a:gd name="T38" fmla="*/ 172377 w 185"/>
                  <a:gd name="T39" fmla="*/ 27081 h 289"/>
                  <a:gd name="T40" fmla="*/ 110130 w 185"/>
                  <a:gd name="T41" fmla="*/ 98766 h 289"/>
                  <a:gd name="T42" fmla="*/ 65439 w 185"/>
                  <a:gd name="T43" fmla="*/ 189566 h 289"/>
                  <a:gd name="T44" fmla="*/ 51075 w 185"/>
                  <a:gd name="T45" fmla="*/ 229391 h 289"/>
                  <a:gd name="T46" fmla="*/ 38306 w 185"/>
                  <a:gd name="T47" fmla="*/ 250100 h 289"/>
                  <a:gd name="T48" fmla="*/ 19153 w 185"/>
                  <a:gd name="T49" fmla="*/ 301076 h 289"/>
                  <a:gd name="T50" fmla="*/ 15961 w 185"/>
                  <a:gd name="T51" fmla="*/ 331343 h 289"/>
                  <a:gd name="T52" fmla="*/ 3192 w 185"/>
                  <a:gd name="T53" fmla="*/ 383911 h 289"/>
                  <a:gd name="T54" fmla="*/ 0 w 185"/>
                  <a:gd name="T55" fmla="*/ 401434 h 289"/>
                  <a:gd name="T56" fmla="*/ 100553 w 185"/>
                  <a:gd name="T57" fmla="*/ 460375 h 289"/>
                  <a:gd name="T58" fmla="*/ 111726 w 185"/>
                  <a:gd name="T59" fmla="*/ 460375 h 28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85" h="289">
                    <a:moveTo>
                      <a:pt x="70" y="289"/>
                    </a:moveTo>
                    <a:cubicBezTo>
                      <a:pt x="87" y="261"/>
                      <a:pt x="104" y="239"/>
                      <a:pt x="111" y="229"/>
                    </a:cubicBezTo>
                    <a:cubicBezTo>
                      <a:pt x="118" y="218"/>
                      <a:pt x="129" y="193"/>
                      <a:pt x="137" y="176"/>
                    </a:cubicBezTo>
                    <a:cubicBezTo>
                      <a:pt x="145" y="158"/>
                      <a:pt x="161" y="128"/>
                      <a:pt x="170" y="115"/>
                    </a:cubicBezTo>
                    <a:cubicBezTo>
                      <a:pt x="179" y="102"/>
                      <a:pt x="185" y="91"/>
                      <a:pt x="183" y="85"/>
                    </a:cubicBezTo>
                    <a:cubicBezTo>
                      <a:pt x="182" y="79"/>
                      <a:pt x="178" y="77"/>
                      <a:pt x="174" y="80"/>
                    </a:cubicBezTo>
                    <a:cubicBezTo>
                      <a:pt x="169" y="83"/>
                      <a:pt x="139" y="130"/>
                      <a:pt x="135" y="133"/>
                    </a:cubicBezTo>
                    <a:cubicBezTo>
                      <a:pt x="132" y="135"/>
                      <a:pt x="118" y="135"/>
                      <a:pt x="126" y="121"/>
                    </a:cubicBezTo>
                    <a:cubicBezTo>
                      <a:pt x="133" y="107"/>
                      <a:pt x="166" y="54"/>
                      <a:pt x="168" y="48"/>
                    </a:cubicBezTo>
                    <a:cubicBezTo>
                      <a:pt x="171" y="41"/>
                      <a:pt x="170" y="31"/>
                      <a:pt x="169" y="29"/>
                    </a:cubicBezTo>
                    <a:cubicBezTo>
                      <a:pt x="168" y="27"/>
                      <a:pt x="163" y="22"/>
                      <a:pt x="158" y="25"/>
                    </a:cubicBezTo>
                    <a:cubicBezTo>
                      <a:pt x="153" y="29"/>
                      <a:pt x="146" y="42"/>
                      <a:pt x="145" y="46"/>
                    </a:cubicBezTo>
                    <a:cubicBezTo>
                      <a:pt x="143" y="51"/>
                      <a:pt x="128" y="82"/>
                      <a:pt x="126" y="86"/>
                    </a:cubicBezTo>
                    <a:cubicBezTo>
                      <a:pt x="123" y="91"/>
                      <a:pt x="111" y="109"/>
                      <a:pt x="109" y="109"/>
                    </a:cubicBezTo>
                    <a:cubicBezTo>
                      <a:pt x="107" y="110"/>
                      <a:pt x="115" y="84"/>
                      <a:pt x="118" y="74"/>
                    </a:cubicBezTo>
                    <a:cubicBezTo>
                      <a:pt x="121" y="65"/>
                      <a:pt x="141" y="36"/>
                      <a:pt x="144" y="29"/>
                    </a:cubicBezTo>
                    <a:cubicBezTo>
                      <a:pt x="148" y="22"/>
                      <a:pt x="151" y="9"/>
                      <a:pt x="150" y="7"/>
                    </a:cubicBezTo>
                    <a:cubicBezTo>
                      <a:pt x="149" y="5"/>
                      <a:pt x="141" y="0"/>
                      <a:pt x="137" y="4"/>
                    </a:cubicBezTo>
                    <a:cubicBezTo>
                      <a:pt x="133" y="7"/>
                      <a:pt x="116" y="32"/>
                      <a:pt x="116" y="32"/>
                    </a:cubicBezTo>
                    <a:cubicBezTo>
                      <a:pt x="116" y="32"/>
                      <a:pt x="119" y="8"/>
                      <a:pt x="108" y="17"/>
                    </a:cubicBezTo>
                    <a:cubicBezTo>
                      <a:pt x="98" y="26"/>
                      <a:pt x="75" y="52"/>
                      <a:pt x="69" y="62"/>
                    </a:cubicBezTo>
                    <a:cubicBezTo>
                      <a:pt x="63" y="72"/>
                      <a:pt x="44" y="113"/>
                      <a:pt x="41" y="119"/>
                    </a:cubicBezTo>
                    <a:cubicBezTo>
                      <a:pt x="38" y="125"/>
                      <a:pt x="34" y="140"/>
                      <a:pt x="32" y="144"/>
                    </a:cubicBezTo>
                    <a:cubicBezTo>
                      <a:pt x="30" y="148"/>
                      <a:pt x="28" y="152"/>
                      <a:pt x="24" y="157"/>
                    </a:cubicBezTo>
                    <a:cubicBezTo>
                      <a:pt x="21" y="163"/>
                      <a:pt x="13" y="185"/>
                      <a:pt x="12" y="189"/>
                    </a:cubicBezTo>
                    <a:cubicBezTo>
                      <a:pt x="12" y="193"/>
                      <a:pt x="11" y="203"/>
                      <a:pt x="10" y="208"/>
                    </a:cubicBezTo>
                    <a:cubicBezTo>
                      <a:pt x="9" y="214"/>
                      <a:pt x="3" y="237"/>
                      <a:pt x="2" y="241"/>
                    </a:cubicBezTo>
                    <a:cubicBezTo>
                      <a:pt x="1" y="245"/>
                      <a:pt x="0" y="252"/>
                      <a:pt x="0" y="252"/>
                    </a:cubicBezTo>
                    <a:cubicBezTo>
                      <a:pt x="63" y="289"/>
                      <a:pt x="63" y="289"/>
                      <a:pt x="63" y="289"/>
                    </a:cubicBezTo>
                    <a:lnTo>
                      <a:pt x="70" y="289"/>
                    </a:ln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6" name="Freeform 110">
                <a:extLst>
                  <a:ext uri="{FF2B5EF4-FFF2-40B4-BE49-F238E27FC236}">
                    <a16:creationId xmlns:a16="http://schemas.microsoft.com/office/drawing/2014/main" id="{556AFEB0-69DE-4349-B444-14DE50559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963" y="3057526"/>
                <a:ext cx="160337" cy="138113"/>
              </a:xfrm>
              <a:custGeom>
                <a:avLst/>
                <a:gdLst>
                  <a:gd name="T0" fmla="*/ 88900 w 101"/>
                  <a:gd name="T1" fmla="*/ 130083 h 86"/>
                  <a:gd name="T2" fmla="*/ 65087 w 101"/>
                  <a:gd name="T3" fmla="*/ 56209 h 86"/>
                  <a:gd name="T4" fmla="*/ 0 w 101"/>
                  <a:gd name="T5" fmla="*/ 12848 h 86"/>
                  <a:gd name="T6" fmla="*/ 58737 w 101"/>
                  <a:gd name="T7" fmla="*/ 0 h 86"/>
                  <a:gd name="T8" fmla="*/ 158750 w 101"/>
                  <a:gd name="T9" fmla="*/ 80298 h 86"/>
                  <a:gd name="T10" fmla="*/ 88900 w 101"/>
                  <a:gd name="T11" fmla="*/ 138113 h 86"/>
                  <a:gd name="T12" fmla="*/ 87312 w 101"/>
                  <a:gd name="T13" fmla="*/ 138113 h 86"/>
                  <a:gd name="T14" fmla="*/ 88900 w 101"/>
                  <a:gd name="T15" fmla="*/ 130083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1" h="86">
                    <a:moveTo>
                      <a:pt x="56" y="81"/>
                    </a:moveTo>
                    <a:cubicBezTo>
                      <a:pt x="56" y="74"/>
                      <a:pt x="55" y="46"/>
                      <a:pt x="41" y="35"/>
                    </a:cubicBezTo>
                    <a:cubicBezTo>
                      <a:pt x="29" y="26"/>
                      <a:pt x="14" y="13"/>
                      <a:pt x="0" y="8"/>
                    </a:cubicBezTo>
                    <a:cubicBezTo>
                      <a:pt x="11" y="5"/>
                      <a:pt x="24" y="2"/>
                      <a:pt x="37" y="0"/>
                    </a:cubicBezTo>
                    <a:cubicBezTo>
                      <a:pt x="69" y="1"/>
                      <a:pt x="101" y="47"/>
                      <a:pt x="100" y="50"/>
                    </a:cubicBezTo>
                    <a:cubicBezTo>
                      <a:pt x="100" y="52"/>
                      <a:pt x="56" y="86"/>
                      <a:pt x="56" y="86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6" y="84"/>
                      <a:pt x="57" y="83"/>
                      <a:pt x="56" y="81"/>
                    </a:cubicBez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7" name="Freeform 111">
                <a:extLst>
                  <a:ext uri="{FF2B5EF4-FFF2-40B4-BE49-F238E27FC236}">
                    <a16:creationId xmlns:a16="http://schemas.microsoft.com/office/drawing/2014/main" id="{53F4A9D0-2892-4D8A-B0AB-195F0E31A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475" y="2725738"/>
                <a:ext cx="396875" cy="350838"/>
              </a:xfrm>
              <a:custGeom>
                <a:avLst/>
                <a:gdLst>
                  <a:gd name="T0" fmla="*/ 165763 w 249"/>
                  <a:gd name="T1" fmla="*/ 277481 h 220"/>
                  <a:gd name="T2" fmla="*/ 0 w 249"/>
                  <a:gd name="T3" fmla="*/ 191366 h 220"/>
                  <a:gd name="T4" fmla="*/ 6376 w 249"/>
                  <a:gd name="T5" fmla="*/ 153093 h 220"/>
                  <a:gd name="T6" fmla="*/ 19127 w 249"/>
                  <a:gd name="T7" fmla="*/ 165851 h 220"/>
                  <a:gd name="T8" fmla="*/ 44629 w 249"/>
                  <a:gd name="T9" fmla="*/ 186582 h 220"/>
                  <a:gd name="T10" fmla="*/ 87663 w 249"/>
                  <a:gd name="T11" fmla="*/ 202529 h 220"/>
                  <a:gd name="T12" fmla="*/ 146637 w 249"/>
                  <a:gd name="T13" fmla="*/ 215287 h 220"/>
                  <a:gd name="T14" fmla="*/ 202422 w 249"/>
                  <a:gd name="T15" fmla="*/ 205719 h 220"/>
                  <a:gd name="T16" fmla="*/ 239081 w 249"/>
                  <a:gd name="T17" fmla="*/ 169040 h 220"/>
                  <a:gd name="T18" fmla="*/ 275740 w 249"/>
                  <a:gd name="T19" fmla="*/ 130767 h 220"/>
                  <a:gd name="T20" fmla="*/ 306024 w 249"/>
                  <a:gd name="T21" fmla="*/ 110036 h 220"/>
                  <a:gd name="T22" fmla="*/ 325151 w 249"/>
                  <a:gd name="T23" fmla="*/ 118009 h 220"/>
                  <a:gd name="T24" fmla="*/ 331526 w 249"/>
                  <a:gd name="T25" fmla="*/ 143525 h 220"/>
                  <a:gd name="T26" fmla="*/ 331526 w 249"/>
                  <a:gd name="T27" fmla="*/ 194556 h 220"/>
                  <a:gd name="T28" fmla="*/ 353840 w 249"/>
                  <a:gd name="T29" fmla="*/ 121199 h 220"/>
                  <a:gd name="T30" fmla="*/ 368185 w 249"/>
                  <a:gd name="T31" fmla="*/ 81331 h 220"/>
                  <a:gd name="T32" fmla="*/ 380936 w 249"/>
                  <a:gd name="T33" fmla="*/ 44652 h 220"/>
                  <a:gd name="T34" fmla="*/ 388906 w 249"/>
                  <a:gd name="T35" fmla="*/ 0 h 220"/>
                  <a:gd name="T36" fmla="*/ 393687 w 249"/>
                  <a:gd name="T37" fmla="*/ 82925 h 220"/>
                  <a:gd name="T38" fmla="*/ 368185 w 249"/>
                  <a:gd name="T39" fmla="*/ 127577 h 220"/>
                  <a:gd name="T40" fmla="*/ 368185 w 249"/>
                  <a:gd name="T41" fmla="*/ 172230 h 220"/>
                  <a:gd name="T42" fmla="*/ 349059 w 249"/>
                  <a:gd name="T43" fmla="*/ 221666 h 220"/>
                  <a:gd name="T44" fmla="*/ 301242 w 249"/>
                  <a:gd name="T45" fmla="*/ 291833 h 220"/>
                  <a:gd name="T46" fmla="*/ 264583 w 249"/>
                  <a:gd name="T47" fmla="*/ 346054 h 220"/>
                  <a:gd name="T48" fmla="*/ 211985 w 249"/>
                  <a:gd name="T49" fmla="*/ 350838 h 220"/>
                  <a:gd name="T50" fmla="*/ 165763 w 249"/>
                  <a:gd name="T51" fmla="*/ 277481 h 2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9" h="220">
                    <a:moveTo>
                      <a:pt x="104" y="174"/>
                    </a:moveTo>
                    <a:cubicBezTo>
                      <a:pt x="56" y="132"/>
                      <a:pt x="0" y="120"/>
                      <a:pt x="0" y="120"/>
                    </a:cubicBezTo>
                    <a:cubicBezTo>
                      <a:pt x="2" y="117"/>
                      <a:pt x="3" y="107"/>
                      <a:pt x="4" y="96"/>
                    </a:cubicBezTo>
                    <a:cubicBezTo>
                      <a:pt x="8" y="100"/>
                      <a:pt x="11" y="103"/>
                      <a:pt x="12" y="104"/>
                    </a:cubicBezTo>
                    <a:cubicBezTo>
                      <a:pt x="13" y="107"/>
                      <a:pt x="25" y="115"/>
                      <a:pt x="28" y="117"/>
                    </a:cubicBezTo>
                    <a:cubicBezTo>
                      <a:pt x="31" y="119"/>
                      <a:pt x="51" y="125"/>
                      <a:pt x="55" y="127"/>
                    </a:cubicBezTo>
                    <a:cubicBezTo>
                      <a:pt x="58" y="128"/>
                      <a:pt x="83" y="134"/>
                      <a:pt x="92" y="135"/>
                    </a:cubicBezTo>
                    <a:cubicBezTo>
                      <a:pt x="101" y="135"/>
                      <a:pt x="122" y="131"/>
                      <a:pt x="127" y="129"/>
                    </a:cubicBezTo>
                    <a:cubicBezTo>
                      <a:pt x="132" y="126"/>
                      <a:pt x="145" y="111"/>
                      <a:pt x="150" y="106"/>
                    </a:cubicBezTo>
                    <a:cubicBezTo>
                      <a:pt x="155" y="101"/>
                      <a:pt x="168" y="86"/>
                      <a:pt x="173" y="82"/>
                    </a:cubicBezTo>
                    <a:cubicBezTo>
                      <a:pt x="177" y="77"/>
                      <a:pt x="189" y="70"/>
                      <a:pt x="192" y="69"/>
                    </a:cubicBezTo>
                    <a:cubicBezTo>
                      <a:pt x="195" y="67"/>
                      <a:pt x="201" y="70"/>
                      <a:pt x="204" y="74"/>
                    </a:cubicBezTo>
                    <a:cubicBezTo>
                      <a:pt x="207" y="77"/>
                      <a:pt x="207" y="85"/>
                      <a:pt x="208" y="90"/>
                    </a:cubicBezTo>
                    <a:cubicBezTo>
                      <a:pt x="210" y="95"/>
                      <a:pt x="207" y="126"/>
                      <a:pt x="208" y="122"/>
                    </a:cubicBezTo>
                    <a:cubicBezTo>
                      <a:pt x="209" y="118"/>
                      <a:pt x="221" y="78"/>
                      <a:pt x="222" y="76"/>
                    </a:cubicBezTo>
                    <a:cubicBezTo>
                      <a:pt x="223" y="74"/>
                      <a:pt x="230" y="55"/>
                      <a:pt x="231" y="51"/>
                    </a:cubicBezTo>
                    <a:cubicBezTo>
                      <a:pt x="233" y="47"/>
                      <a:pt x="237" y="34"/>
                      <a:pt x="239" y="28"/>
                    </a:cubicBezTo>
                    <a:cubicBezTo>
                      <a:pt x="240" y="25"/>
                      <a:pt x="243" y="13"/>
                      <a:pt x="244" y="0"/>
                    </a:cubicBezTo>
                    <a:cubicBezTo>
                      <a:pt x="247" y="20"/>
                      <a:pt x="249" y="43"/>
                      <a:pt x="247" y="52"/>
                    </a:cubicBezTo>
                    <a:cubicBezTo>
                      <a:pt x="243" y="66"/>
                      <a:pt x="236" y="72"/>
                      <a:pt x="231" y="80"/>
                    </a:cubicBezTo>
                    <a:cubicBezTo>
                      <a:pt x="227" y="89"/>
                      <a:pt x="231" y="98"/>
                      <a:pt x="231" y="108"/>
                    </a:cubicBezTo>
                    <a:cubicBezTo>
                      <a:pt x="232" y="118"/>
                      <a:pt x="225" y="131"/>
                      <a:pt x="219" y="139"/>
                    </a:cubicBezTo>
                    <a:cubicBezTo>
                      <a:pt x="213" y="147"/>
                      <a:pt x="193" y="176"/>
                      <a:pt x="189" y="183"/>
                    </a:cubicBezTo>
                    <a:cubicBezTo>
                      <a:pt x="185" y="189"/>
                      <a:pt x="171" y="214"/>
                      <a:pt x="166" y="217"/>
                    </a:cubicBezTo>
                    <a:cubicBezTo>
                      <a:pt x="163" y="219"/>
                      <a:pt x="143" y="220"/>
                      <a:pt x="133" y="220"/>
                    </a:cubicBezTo>
                    <a:cubicBezTo>
                      <a:pt x="128" y="208"/>
                      <a:pt x="119" y="188"/>
                      <a:pt x="104" y="174"/>
                    </a:cubicBezTo>
                    <a:close/>
                  </a:path>
                </a:pathLst>
              </a:custGeom>
              <a:solidFill>
                <a:srgbClr val="FDC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18E90667-BF7B-4668-AB36-614DB952CD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7806" y="3845754"/>
              <a:ext cx="1169988" cy="715963"/>
              <a:chOff x="3722688" y="4537075"/>
              <a:chExt cx="1171574" cy="714376"/>
            </a:xfrm>
          </p:grpSpPr>
          <p:sp>
            <p:nvSpPr>
              <p:cNvPr id="224" name="Freeform 115">
                <a:extLst>
                  <a:ext uri="{FF2B5EF4-FFF2-40B4-BE49-F238E27FC236}">
                    <a16:creationId xmlns:a16="http://schemas.microsoft.com/office/drawing/2014/main" id="{AA80DE49-16A1-4B85-96A0-F92B12A8C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4537075"/>
                <a:ext cx="168275" cy="173038"/>
              </a:xfrm>
              <a:custGeom>
                <a:avLst/>
                <a:gdLst>
                  <a:gd name="T0" fmla="*/ 0 w 106"/>
                  <a:gd name="T1" fmla="*/ 0 h 109"/>
                  <a:gd name="T2" fmla="*/ 168275 w 106"/>
                  <a:gd name="T3" fmla="*/ 173038 h 109"/>
                  <a:gd name="T4" fmla="*/ 144463 w 106"/>
                  <a:gd name="T5" fmla="*/ 139700 h 109"/>
                  <a:gd name="T6" fmla="*/ 0 w 106"/>
                  <a:gd name="T7" fmla="*/ 0 h 10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6" h="109">
                    <a:moveTo>
                      <a:pt x="0" y="0"/>
                    </a:moveTo>
                    <a:lnTo>
                      <a:pt x="106" y="109"/>
                    </a:lnTo>
                    <a:lnTo>
                      <a:pt x="91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5" name="Freeform 116">
                <a:extLst>
                  <a:ext uri="{FF2B5EF4-FFF2-40B4-BE49-F238E27FC236}">
                    <a16:creationId xmlns:a16="http://schemas.microsoft.com/office/drawing/2014/main" id="{F7BF8DBF-03A6-459B-95B5-3CBD46569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4537075"/>
                <a:ext cx="168275" cy="139700"/>
              </a:xfrm>
              <a:custGeom>
                <a:avLst/>
                <a:gdLst>
                  <a:gd name="T0" fmla="*/ 144463 w 106"/>
                  <a:gd name="T1" fmla="*/ 139700 h 88"/>
                  <a:gd name="T2" fmla="*/ 0 w 106"/>
                  <a:gd name="T3" fmla="*/ 0 h 88"/>
                  <a:gd name="T4" fmla="*/ 168275 w 106"/>
                  <a:gd name="T5" fmla="*/ 76200 h 88"/>
                  <a:gd name="T6" fmla="*/ 144463 w 106"/>
                  <a:gd name="T7" fmla="*/ 139700 h 8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6" h="88">
                    <a:moveTo>
                      <a:pt x="91" y="88"/>
                    </a:moveTo>
                    <a:lnTo>
                      <a:pt x="0" y="0"/>
                    </a:lnTo>
                    <a:lnTo>
                      <a:pt x="106" y="48"/>
                    </a:lnTo>
                    <a:lnTo>
                      <a:pt x="91" y="88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6" name="Freeform 117">
                <a:extLst>
                  <a:ext uri="{FF2B5EF4-FFF2-40B4-BE49-F238E27FC236}">
                    <a16:creationId xmlns:a16="http://schemas.microsoft.com/office/drawing/2014/main" id="{E9542709-081E-4EDC-9A57-3443E6804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4537075"/>
                <a:ext cx="217487" cy="76200"/>
              </a:xfrm>
              <a:custGeom>
                <a:avLst/>
                <a:gdLst>
                  <a:gd name="T0" fmla="*/ 0 w 137"/>
                  <a:gd name="T1" fmla="*/ 0 h 48"/>
                  <a:gd name="T2" fmla="*/ 168275 w 137"/>
                  <a:gd name="T3" fmla="*/ 76200 h 48"/>
                  <a:gd name="T4" fmla="*/ 217487 w 137"/>
                  <a:gd name="T5" fmla="*/ 47625 h 48"/>
                  <a:gd name="T6" fmla="*/ 0 w 13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7" h="48">
                    <a:moveTo>
                      <a:pt x="0" y="0"/>
                    </a:moveTo>
                    <a:lnTo>
                      <a:pt x="106" y="48"/>
                    </a:lnTo>
                    <a:lnTo>
                      <a:pt x="137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7" name="Freeform 118">
                <a:extLst>
                  <a:ext uri="{FF2B5EF4-FFF2-40B4-BE49-F238E27FC236}">
                    <a16:creationId xmlns:a16="http://schemas.microsoft.com/office/drawing/2014/main" id="{3EF020A2-BA8C-4A83-BF0A-055F2E36B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6000" y="5159375"/>
                <a:ext cx="41275" cy="60325"/>
              </a:xfrm>
              <a:custGeom>
                <a:avLst/>
                <a:gdLst>
                  <a:gd name="T0" fmla="*/ 20638 w 50"/>
                  <a:gd name="T1" fmla="*/ 6522 h 74"/>
                  <a:gd name="T2" fmla="*/ 41275 w 50"/>
                  <a:gd name="T3" fmla="*/ 17934 h 74"/>
                  <a:gd name="T4" fmla="*/ 20638 w 50"/>
                  <a:gd name="T5" fmla="*/ 53803 h 74"/>
                  <a:gd name="T6" fmla="*/ 0 w 50"/>
                  <a:gd name="T7" fmla="*/ 42391 h 74"/>
                  <a:gd name="T8" fmla="*/ 20638 w 50"/>
                  <a:gd name="T9" fmla="*/ 6522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74">
                    <a:moveTo>
                      <a:pt x="25" y="8"/>
                    </a:moveTo>
                    <a:cubicBezTo>
                      <a:pt x="39" y="0"/>
                      <a:pt x="50" y="6"/>
                      <a:pt x="50" y="22"/>
                    </a:cubicBezTo>
                    <a:cubicBezTo>
                      <a:pt x="50" y="38"/>
                      <a:pt x="39" y="58"/>
                      <a:pt x="25" y="66"/>
                    </a:cubicBezTo>
                    <a:cubicBezTo>
                      <a:pt x="11" y="74"/>
                      <a:pt x="0" y="68"/>
                      <a:pt x="0" y="52"/>
                    </a:cubicBezTo>
                    <a:cubicBezTo>
                      <a:pt x="0" y="36"/>
                      <a:pt x="11" y="16"/>
                      <a:pt x="25" y="8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8" name="Freeform 119">
                <a:extLst>
                  <a:ext uri="{FF2B5EF4-FFF2-40B4-BE49-F238E27FC236}">
                    <a16:creationId xmlns:a16="http://schemas.microsoft.com/office/drawing/2014/main" id="{5C787CFB-9763-4AC3-9884-348E0A40E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150" y="4676775"/>
                <a:ext cx="955675" cy="574675"/>
              </a:xfrm>
              <a:custGeom>
                <a:avLst/>
                <a:gdLst>
                  <a:gd name="T0" fmla="*/ 955675 w 602"/>
                  <a:gd name="T1" fmla="*/ 574675 h 362"/>
                  <a:gd name="T2" fmla="*/ 23813 w 602"/>
                  <a:gd name="T3" fmla="*/ 33338 h 362"/>
                  <a:gd name="T4" fmla="*/ 0 w 602"/>
                  <a:gd name="T5" fmla="*/ 0 h 362"/>
                  <a:gd name="T6" fmla="*/ 930275 w 602"/>
                  <a:gd name="T7" fmla="*/ 541338 h 362"/>
                  <a:gd name="T8" fmla="*/ 955675 w 602"/>
                  <a:gd name="T9" fmla="*/ 574675 h 3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2" h="362">
                    <a:moveTo>
                      <a:pt x="602" y="362"/>
                    </a:moveTo>
                    <a:lnTo>
                      <a:pt x="15" y="21"/>
                    </a:lnTo>
                    <a:lnTo>
                      <a:pt x="0" y="0"/>
                    </a:lnTo>
                    <a:lnTo>
                      <a:pt x="586" y="341"/>
                    </a:lnTo>
                    <a:lnTo>
                      <a:pt x="602" y="362"/>
                    </a:lnTo>
                    <a:close/>
                  </a:path>
                </a:pathLst>
              </a:custGeom>
              <a:solidFill>
                <a:srgbClr val="05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9" name="Freeform 120">
                <a:extLst>
                  <a:ext uri="{FF2B5EF4-FFF2-40B4-BE49-F238E27FC236}">
                    <a16:creationId xmlns:a16="http://schemas.microsoft.com/office/drawing/2014/main" id="{2C8E216D-A2F2-41EA-AC2F-1D387367C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150" y="4613275"/>
                <a:ext cx="954087" cy="604838"/>
              </a:xfrm>
              <a:custGeom>
                <a:avLst/>
                <a:gdLst>
                  <a:gd name="T0" fmla="*/ 930275 w 601"/>
                  <a:gd name="T1" fmla="*/ 604838 h 381"/>
                  <a:gd name="T2" fmla="*/ 0 w 601"/>
                  <a:gd name="T3" fmla="*/ 63500 h 381"/>
                  <a:gd name="T4" fmla="*/ 23812 w 601"/>
                  <a:gd name="T5" fmla="*/ 0 h 381"/>
                  <a:gd name="T6" fmla="*/ 954087 w 601"/>
                  <a:gd name="T7" fmla="*/ 541338 h 381"/>
                  <a:gd name="T8" fmla="*/ 930275 w 601"/>
                  <a:gd name="T9" fmla="*/ 604838 h 3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1" h="381">
                    <a:moveTo>
                      <a:pt x="586" y="381"/>
                    </a:moveTo>
                    <a:lnTo>
                      <a:pt x="0" y="40"/>
                    </a:lnTo>
                    <a:lnTo>
                      <a:pt x="15" y="0"/>
                    </a:lnTo>
                    <a:lnTo>
                      <a:pt x="601" y="341"/>
                    </a:lnTo>
                    <a:lnTo>
                      <a:pt x="586" y="381"/>
                    </a:ln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0" name="Freeform 121">
                <a:extLst>
                  <a:ext uri="{FF2B5EF4-FFF2-40B4-BE49-F238E27FC236}">
                    <a16:creationId xmlns:a16="http://schemas.microsoft.com/office/drawing/2014/main" id="{CB1E32DF-C92C-4527-AD7F-BE37EBBE28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97425" y="5126038"/>
                <a:ext cx="96837" cy="125413"/>
              </a:xfrm>
              <a:custGeom>
                <a:avLst/>
                <a:gdLst>
                  <a:gd name="T0" fmla="*/ 72628 w 120"/>
                  <a:gd name="T1" fmla="*/ 0 h 154"/>
                  <a:gd name="T2" fmla="*/ 96837 w 120"/>
                  <a:gd name="T3" fmla="*/ 34204 h 154"/>
                  <a:gd name="T4" fmla="*/ 72628 w 120"/>
                  <a:gd name="T5" fmla="*/ 96910 h 154"/>
                  <a:gd name="T6" fmla="*/ 25016 w 120"/>
                  <a:gd name="T7" fmla="*/ 125413 h 154"/>
                  <a:gd name="T8" fmla="*/ 0 w 120"/>
                  <a:gd name="T9" fmla="*/ 91209 h 154"/>
                  <a:gd name="T10" fmla="*/ 24209 w 120"/>
                  <a:gd name="T11" fmla="*/ 28503 h 154"/>
                  <a:gd name="T12" fmla="*/ 72628 w 120"/>
                  <a:gd name="T13" fmla="*/ 0 h 154"/>
                  <a:gd name="T14" fmla="*/ 48419 w 120"/>
                  <a:gd name="T15" fmla="*/ 86323 h 154"/>
                  <a:gd name="T16" fmla="*/ 68593 w 120"/>
                  <a:gd name="T17" fmla="*/ 50491 h 154"/>
                  <a:gd name="T18" fmla="*/ 48419 w 120"/>
                  <a:gd name="T19" fmla="*/ 39090 h 154"/>
                  <a:gd name="T20" fmla="*/ 28244 w 120"/>
                  <a:gd name="T21" fmla="*/ 74922 h 154"/>
                  <a:gd name="T22" fmla="*/ 48419 w 120"/>
                  <a:gd name="T23" fmla="*/ 86323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0" h="154">
                    <a:moveTo>
                      <a:pt x="90" y="0"/>
                    </a:moveTo>
                    <a:cubicBezTo>
                      <a:pt x="120" y="42"/>
                      <a:pt x="120" y="42"/>
                      <a:pt x="120" y="42"/>
                    </a:cubicBezTo>
                    <a:cubicBezTo>
                      <a:pt x="90" y="119"/>
                      <a:pt x="90" y="119"/>
                      <a:pt x="90" y="119"/>
                    </a:cubicBezTo>
                    <a:cubicBezTo>
                      <a:pt x="31" y="154"/>
                      <a:pt x="31" y="154"/>
                      <a:pt x="31" y="154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0" y="35"/>
                      <a:pt x="30" y="35"/>
                      <a:pt x="30" y="35"/>
                    </a:cubicBezTo>
                    <a:lnTo>
                      <a:pt x="90" y="0"/>
                    </a:lnTo>
                    <a:close/>
                    <a:moveTo>
                      <a:pt x="60" y="106"/>
                    </a:moveTo>
                    <a:cubicBezTo>
                      <a:pt x="74" y="98"/>
                      <a:pt x="85" y="78"/>
                      <a:pt x="85" y="62"/>
                    </a:cubicBezTo>
                    <a:cubicBezTo>
                      <a:pt x="85" y="46"/>
                      <a:pt x="74" y="40"/>
                      <a:pt x="60" y="48"/>
                    </a:cubicBezTo>
                    <a:cubicBezTo>
                      <a:pt x="46" y="56"/>
                      <a:pt x="35" y="76"/>
                      <a:pt x="35" y="92"/>
                    </a:cubicBezTo>
                    <a:cubicBezTo>
                      <a:pt x="35" y="108"/>
                      <a:pt x="46" y="114"/>
                      <a:pt x="60" y="106"/>
                    </a:cubicBezTo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1" name="Freeform 122">
                <a:extLst>
                  <a:ext uri="{FF2B5EF4-FFF2-40B4-BE49-F238E27FC236}">
                    <a16:creationId xmlns:a16="http://schemas.microsoft.com/office/drawing/2014/main" id="{B2FBB9D0-3FDB-4015-BE54-9B546EC4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963" y="4584700"/>
                <a:ext cx="979487" cy="569913"/>
              </a:xfrm>
              <a:custGeom>
                <a:avLst/>
                <a:gdLst>
                  <a:gd name="T0" fmla="*/ 930275 w 617"/>
                  <a:gd name="T1" fmla="*/ 569913 h 359"/>
                  <a:gd name="T2" fmla="*/ 0 w 617"/>
                  <a:gd name="T3" fmla="*/ 28575 h 359"/>
                  <a:gd name="T4" fmla="*/ 49212 w 617"/>
                  <a:gd name="T5" fmla="*/ 0 h 359"/>
                  <a:gd name="T6" fmla="*/ 979487 w 617"/>
                  <a:gd name="T7" fmla="*/ 541338 h 359"/>
                  <a:gd name="T8" fmla="*/ 930275 w 617"/>
                  <a:gd name="T9" fmla="*/ 569913 h 3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7" h="359">
                    <a:moveTo>
                      <a:pt x="586" y="359"/>
                    </a:moveTo>
                    <a:lnTo>
                      <a:pt x="0" y="18"/>
                    </a:lnTo>
                    <a:lnTo>
                      <a:pt x="31" y="0"/>
                    </a:lnTo>
                    <a:lnTo>
                      <a:pt x="617" y="341"/>
                    </a:lnTo>
                    <a:lnTo>
                      <a:pt x="586" y="359"/>
                    </a:lnTo>
                    <a:close/>
                  </a:path>
                </a:pathLst>
              </a:custGeom>
              <a:solidFill>
                <a:srgbClr val="096A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2" name="Freeform 123">
                <a:extLst>
                  <a:ext uri="{FF2B5EF4-FFF2-40B4-BE49-F238E27FC236}">
                    <a16:creationId xmlns:a16="http://schemas.microsoft.com/office/drawing/2014/main" id="{286D7238-1BFC-49D7-9A40-9DB4144B6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4537075"/>
                <a:ext cx="95250" cy="68263"/>
              </a:xfrm>
              <a:custGeom>
                <a:avLst/>
                <a:gdLst>
                  <a:gd name="T0" fmla="*/ 83949 w 118"/>
                  <a:gd name="T1" fmla="*/ 23851 h 83"/>
                  <a:gd name="T2" fmla="*/ 95250 w 118"/>
                  <a:gd name="T3" fmla="*/ 21384 h 83"/>
                  <a:gd name="T4" fmla="*/ 0 w 118"/>
                  <a:gd name="T5" fmla="*/ 0 h 83"/>
                  <a:gd name="T6" fmla="*/ 65383 w 118"/>
                  <a:gd name="T7" fmla="*/ 68263 h 83"/>
                  <a:gd name="T8" fmla="*/ 63769 w 118"/>
                  <a:gd name="T9" fmla="*/ 59216 h 83"/>
                  <a:gd name="T10" fmla="*/ 83949 w 118"/>
                  <a:gd name="T11" fmla="*/ 23851 h 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8" h="83">
                    <a:moveTo>
                      <a:pt x="104" y="29"/>
                    </a:moveTo>
                    <a:cubicBezTo>
                      <a:pt x="109" y="26"/>
                      <a:pt x="114" y="25"/>
                      <a:pt x="118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1" y="83"/>
                      <a:pt x="81" y="83"/>
                      <a:pt x="81" y="83"/>
                    </a:cubicBezTo>
                    <a:cubicBezTo>
                      <a:pt x="80" y="80"/>
                      <a:pt x="79" y="76"/>
                      <a:pt x="79" y="72"/>
                    </a:cubicBezTo>
                    <a:cubicBezTo>
                      <a:pt x="79" y="56"/>
                      <a:pt x="90" y="37"/>
                      <a:pt x="104" y="29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61FB470B-4824-41F2-9E3F-58B562ADAF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80319" y="5501517"/>
              <a:ext cx="1485900" cy="942975"/>
              <a:chOff x="2670176" y="5146676"/>
              <a:chExt cx="1974849" cy="1254125"/>
            </a:xfrm>
          </p:grpSpPr>
          <p:sp>
            <p:nvSpPr>
              <p:cNvPr id="216" name="Freeform 127">
                <a:extLst>
                  <a:ext uri="{FF2B5EF4-FFF2-40B4-BE49-F238E27FC236}">
                    <a16:creationId xmlns:a16="http://schemas.microsoft.com/office/drawing/2014/main" id="{EB9F91FD-4F9E-4508-B4E2-E1094BAFD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400" y="5468938"/>
                <a:ext cx="1014412" cy="441325"/>
              </a:xfrm>
              <a:custGeom>
                <a:avLst/>
                <a:gdLst>
                  <a:gd name="T0" fmla="*/ 921 w 1102"/>
                  <a:gd name="T1" fmla="*/ 0 h 480"/>
                  <a:gd name="T2" fmla="*/ 921 w 1102"/>
                  <a:gd name="T3" fmla="*/ 117687 h 480"/>
                  <a:gd name="T4" fmla="*/ 150045 w 1102"/>
                  <a:gd name="T5" fmla="*/ 326397 h 480"/>
                  <a:gd name="T6" fmla="*/ 867129 w 1102"/>
                  <a:gd name="T7" fmla="*/ 326397 h 480"/>
                  <a:gd name="T8" fmla="*/ 1014412 w 1102"/>
                  <a:gd name="T9" fmla="*/ 120445 h 480"/>
                  <a:gd name="T10" fmla="*/ 1014412 w 1102"/>
                  <a:gd name="T11" fmla="*/ 2758 h 480"/>
                  <a:gd name="T12" fmla="*/ 867129 w 1102"/>
                  <a:gd name="T13" fmla="*/ 208710 h 480"/>
                  <a:gd name="T14" fmla="*/ 150045 w 1102"/>
                  <a:gd name="T15" fmla="*/ 208710 h 480"/>
                  <a:gd name="T16" fmla="*/ 921 w 1102"/>
                  <a:gd name="T17" fmla="*/ 0 h 4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02" h="480">
                    <a:moveTo>
                      <a:pt x="1" y="0"/>
                    </a:moveTo>
                    <a:cubicBezTo>
                      <a:pt x="1" y="128"/>
                      <a:pt x="1" y="128"/>
                      <a:pt x="1" y="128"/>
                    </a:cubicBezTo>
                    <a:cubicBezTo>
                      <a:pt x="0" y="210"/>
                      <a:pt x="55" y="293"/>
                      <a:pt x="163" y="355"/>
                    </a:cubicBezTo>
                    <a:cubicBezTo>
                      <a:pt x="379" y="480"/>
                      <a:pt x="727" y="480"/>
                      <a:pt x="942" y="355"/>
                    </a:cubicBezTo>
                    <a:cubicBezTo>
                      <a:pt x="1048" y="293"/>
                      <a:pt x="1101" y="213"/>
                      <a:pt x="1102" y="131"/>
                    </a:cubicBezTo>
                    <a:cubicBezTo>
                      <a:pt x="1102" y="3"/>
                      <a:pt x="1102" y="3"/>
                      <a:pt x="1102" y="3"/>
                    </a:cubicBezTo>
                    <a:cubicBezTo>
                      <a:pt x="1102" y="84"/>
                      <a:pt x="1049" y="165"/>
                      <a:pt x="942" y="227"/>
                    </a:cubicBezTo>
                    <a:cubicBezTo>
                      <a:pt x="728" y="351"/>
                      <a:pt x="379" y="351"/>
                      <a:pt x="163" y="227"/>
                    </a:cubicBezTo>
                    <a:cubicBezTo>
                      <a:pt x="55" y="164"/>
                      <a:pt x="1" y="82"/>
                      <a:pt x="1" y="0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7" name="Freeform 128">
                <a:extLst>
                  <a:ext uri="{FF2B5EF4-FFF2-40B4-BE49-F238E27FC236}">
                    <a16:creationId xmlns:a16="http://schemas.microsoft.com/office/drawing/2014/main" id="{054D4C77-FD47-42D3-9DC8-0671815CB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3775" y="5146676"/>
                <a:ext cx="1111250" cy="644525"/>
              </a:xfrm>
              <a:custGeom>
                <a:avLst/>
                <a:gdLst>
                  <a:gd name="T0" fmla="*/ 912714 w 1209"/>
                  <a:gd name="T1" fmla="*/ 115094 h 700"/>
                  <a:gd name="T2" fmla="*/ 196698 w 1209"/>
                  <a:gd name="T3" fmla="*/ 115094 h 700"/>
                  <a:gd name="T4" fmla="*/ 198536 w 1209"/>
                  <a:gd name="T5" fmla="*/ 530352 h 700"/>
                  <a:gd name="T6" fmla="*/ 914552 w 1209"/>
                  <a:gd name="T7" fmla="*/ 530352 h 700"/>
                  <a:gd name="T8" fmla="*/ 912714 w 1209"/>
                  <a:gd name="T9" fmla="*/ 115094 h 7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9" h="700">
                    <a:moveTo>
                      <a:pt x="993" y="125"/>
                    </a:moveTo>
                    <a:cubicBezTo>
                      <a:pt x="777" y="0"/>
                      <a:pt x="428" y="0"/>
                      <a:pt x="214" y="125"/>
                    </a:cubicBezTo>
                    <a:cubicBezTo>
                      <a:pt x="0" y="249"/>
                      <a:pt x="1" y="451"/>
                      <a:pt x="216" y="576"/>
                    </a:cubicBezTo>
                    <a:cubicBezTo>
                      <a:pt x="432" y="700"/>
                      <a:pt x="781" y="700"/>
                      <a:pt x="995" y="576"/>
                    </a:cubicBezTo>
                    <a:cubicBezTo>
                      <a:pt x="1209" y="451"/>
                      <a:pt x="1208" y="249"/>
                      <a:pt x="993" y="125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8" name="Freeform 129">
                <a:extLst>
                  <a:ext uri="{FF2B5EF4-FFF2-40B4-BE49-F238E27FC236}">
                    <a16:creationId xmlns:a16="http://schemas.microsoft.com/office/drawing/2014/main" id="{88DC5BF6-C5CB-45A9-96E8-A7AA53FA2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200" y="5224463"/>
                <a:ext cx="914400" cy="490538"/>
              </a:xfrm>
              <a:custGeom>
                <a:avLst/>
                <a:gdLst>
                  <a:gd name="T0" fmla="*/ 458578 w 995"/>
                  <a:gd name="T1" fmla="*/ 490538 h 532"/>
                  <a:gd name="T2" fmla="*/ 124983 w 995"/>
                  <a:gd name="T3" fmla="*/ 411241 h 532"/>
                  <a:gd name="T4" fmla="*/ 0 w 995"/>
                  <a:gd name="T5" fmla="*/ 244347 h 532"/>
                  <a:gd name="T6" fmla="*/ 123145 w 995"/>
                  <a:gd name="T7" fmla="*/ 79297 h 532"/>
                  <a:gd name="T8" fmla="*/ 455822 w 995"/>
                  <a:gd name="T9" fmla="*/ 0 h 532"/>
                  <a:gd name="T10" fmla="*/ 789417 w 995"/>
                  <a:gd name="T11" fmla="*/ 80220 h 532"/>
                  <a:gd name="T12" fmla="*/ 914400 w 995"/>
                  <a:gd name="T13" fmla="*/ 246191 h 532"/>
                  <a:gd name="T14" fmla="*/ 791255 w 995"/>
                  <a:gd name="T15" fmla="*/ 411241 h 532"/>
                  <a:gd name="T16" fmla="*/ 458578 w 995"/>
                  <a:gd name="T17" fmla="*/ 490538 h 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5" h="532">
                    <a:moveTo>
                      <a:pt x="499" y="532"/>
                    </a:moveTo>
                    <a:cubicBezTo>
                      <a:pt x="361" y="532"/>
                      <a:pt x="232" y="501"/>
                      <a:pt x="136" y="446"/>
                    </a:cubicBezTo>
                    <a:cubicBezTo>
                      <a:pt x="48" y="395"/>
                      <a:pt x="0" y="331"/>
                      <a:pt x="0" y="265"/>
                    </a:cubicBezTo>
                    <a:cubicBezTo>
                      <a:pt x="0" y="200"/>
                      <a:pt x="47" y="137"/>
                      <a:pt x="134" y="86"/>
                    </a:cubicBezTo>
                    <a:cubicBezTo>
                      <a:pt x="229" y="31"/>
                      <a:pt x="358" y="0"/>
                      <a:pt x="496" y="0"/>
                    </a:cubicBezTo>
                    <a:cubicBezTo>
                      <a:pt x="634" y="0"/>
                      <a:pt x="763" y="31"/>
                      <a:pt x="859" y="87"/>
                    </a:cubicBezTo>
                    <a:cubicBezTo>
                      <a:pt x="947" y="137"/>
                      <a:pt x="995" y="201"/>
                      <a:pt x="995" y="267"/>
                    </a:cubicBezTo>
                    <a:cubicBezTo>
                      <a:pt x="995" y="332"/>
                      <a:pt x="948" y="396"/>
                      <a:pt x="861" y="446"/>
                    </a:cubicBezTo>
                    <a:cubicBezTo>
                      <a:pt x="766" y="502"/>
                      <a:pt x="637" y="532"/>
                      <a:pt x="499" y="532"/>
                    </a:cubicBezTo>
                    <a:close/>
                  </a:path>
                </a:pathLst>
              </a:custGeom>
              <a:solidFill>
                <a:srgbClr val="00C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9" name="Freeform 130">
                <a:extLst>
                  <a:ext uri="{FF2B5EF4-FFF2-40B4-BE49-F238E27FC236}">
                    <a16:creationId xmlns:a16="http://schemas.microsoft.com/office/drawing/2014/main" id="{CE9CFA0E-8F2F-433C-9905-012DE1209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200" y="5224463"/>
                <a:ext cx="819150" cy="412750"/>
              </a:xfrm>
              <a:custGeom>
                <a:avLst/>
                <a:gdLst>
                  <a:gd name="T0" fmla="*/ 34016 w 891"/>
                  <a:gd name="T1" fmla="*/ 264748 h 449"/>
                  <a:gd name="T2" fmla="*/ 157211 w 891"/>
                  <a:gd name="T3" fmla="*/ 101119 h 449"/>
                  <a:gd name="T4" fmla="*/ 490019 w 891"/>
                  <a:gd name="T5" fmla="*/ 21143 h 449"/>
                  <a:gd name="T6" fmla="*/ 819150 w 891"/>
                  <a:gd name="T7" fmla="*/ 98361 h 449"/>
                  <a:gd name="T8" fmla="*/ 789730 w 891"/>
                  <a:gd name="T9" fmla="*/ 79976 h 449"/>
                  <a:gd name="T10" fmla="*/ 456003 w 891"/>
                  <a:gd name="T11" fmla="*/ 0 h 449"/>
                  <a:gd name="T12" fmla="*/ 123194 w 891"/>
                  <a:gd name="T13" fmla="*/ 79057 h 449"/>
                  <a:gd name="T14" fmla="*/ 0 w 891"/>
                  <a:gd name="T15" fmla="*/ 243605 h 449"/>
                  <a:gd name="T16" fmla="*/ 125033 w 891"/>
                  <a:gd name="T17" fmla="*/ 409992 h 449"/>
                  <a:gd name="T18" fmla="*/ 130549 w 891"/>
                  <a:gd name="T19" fmla="*/ 412750 h 449"/>
                  <a:gd name="T20" fmla="*/ 34016 w 891"/>
                  <a:gd name="T21" fmla="*/ 264748 h 4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91" h="449">
                    <a:moveTo>
                      <a:pt x="37" y="288"/>
                    </a:moveTo>
                    <a:cubicBezTo>
                      <a:pt x="37" y="223"/>
                      <a:pt x="85" y="160"/>
                      <a:pt x="171" y="110"/>
                    </a:cubicBezTo>
                    <a:cubicBezTo>
                      <a:pt x="267" y="54"/>
                      <a:pt x="395" y="23"/>
                      <a:pt x="533" y="23"/>
                    </a:cubicBezTo>
                    <a:cubicBezTo>
                      <a:pt x="668" y="23"/>
                      <a:pt x="795" y="53"/>
                      <a:pt x="891" y="107"/>
                    </a:cubicBezTo>
                    <a:cubicBezTo>
                      <a:pt x="881" y="100"/>
                      <a:pt x="870" y="93"/>
                      <a:pt x="859" y="87"/>
                    </a:cubicBezTo>
                    <a:cubicBezTo>
                      <a:pt x="763" y="31"/>
                      <a:pt x="634" y="0"/>
                      <a:pt x="496" y="0"/>
                    </a:cubicBezTo>
                    <a:cubicBezTo>
                      <a:pt x="358" y="0"/>
                      <a:pt x="229" y="31"/>
                      <a:pt x="134" y="86"/>
                    </a:cubicBezTo>
                    <a:cubicBezTo>
                      <a:pt x="47" y="137"/>
                      <a:pt x="0" y="200"/>
                      <a:pt x="0" y="265"/>
                    </a:cubicBezTo>
                    <a:cubicBezTo>
                      <a:pt x="0" y="331"/>
                      <a:pt x="48" y="395"/>
                      <a:pt x="136" y="446"/>
                    </a:cubicBezTo>
                    <a:cubicBezTo>
                      <a:pt x="138" y="447"/>
                      <a:pt x="140" y="448"/>
                      <a:pt x="142" y="449"/>
                    </a:cubicBezTo>
                    <a:cubicBezTo>
                      <a:pt x="74" y="402"/>
                      <a:pt x="37" y="346"/>
                      <a:pt x="37" y="288"/>
                    </a:cubicBezTo>
                    <a:close/>
                  </a:path>
                </a:pathLst>
              </a:custGeom>
              <a:solidFill>
                <a:srgbClr val="00B1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" name="Freeform 131">
                <a:extLst>
                  <a:ext uri="{FF2B5EF4-FFF2-40B4-BE49-F238E27FC236}">
                    <a16:creationId xmlns:a16="http://schemas.microsoft.com/office/drawing/2014/main" id="{68D34ECF-F108-45BB-8186-043CE354F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088" y="5654676"/>
                <a:ext cx="369887" cy="285750"/>
              </a:xfrm>
              <a:custGeom>
                <a:avLst/>
                <a:gdLst>
                  <a:gd name="T0" fmla="*/ 323881 w 402"/>
                  <a:gd name="T1" fmla="*/ 7374 h 310"/>
                  <a:gd name="T2" fmla="*/ 291677 w 402"/>
                  <a:gd name="T3" fmla="*/ 4609 h 310"/>
                  <a:gd name="T4" fmla="*/ 0 w 402"/>
                  <a:gd name="T5" fmla="*/ 174215 h 310"/>
                  <a:gd name="T6" fmla="*/ 32204 w 402"/>
                  <a:gd name="T7" fmla="*/ 177902 h 310"/>
                  <a:gd name="T8" fmla="*/ 77290 w 402"/>
                  <a:gd name="T9" fmla="*/ 256253 h 310"/>
                  <a:gd name="T10" fmla="*/ 64408 w 402"/>
                  <a:gd name="T11" fmla="*/ 285750 h 310"/>
                  <a:gd name="T12" fmla="*/ 356085 w 402"/>
                  <a:gd name="T13" fmla="*/ 116144 h 310"/>
                  <a:gd name="T14" fmla="*/ 369887 w 402"/>
                  <a:gd name="T15" fmla="*/ 86647 h 310"/>
                  <a:gd name="T16" fmla="*/ 323881 w 402"/>
                  <a:gd name="T17" fmla="*/ 7374 h 3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02" h="310">
                    <a:moveTo>
                      <a:pt x="352" y="8"/>
                    </a:moveTo>
                    <a:cubicBezTo>
                      <a:pt x="339" y="0"/>
                      <a:pt x="326" y="0"/>
                      <a:pt x="317" y="5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9" y="184"/>
                      <a:pt x="21" y="185"/>
                      <a:pt x="35" y="193"/>
                    </a:cubicBezTo>
                    <a:cubicBezTo>
                      <a:pt x="62" y="209"/>
                      <a:pt x="84" y="247"/>
                      <a:pt x="84" y="278"/>
                    </a:cubicBezTo>
                    <a:cubicBezTo>
                      <a:pt x="84" y="294"/>
                      <a:pt x="79" y="305"/>
                      <a:pt x="70" y="310"/>
                    </a:cubicBezTo>
                    <a:cubicBezTo>
                      <a:pt x="387" y="126"/>
                      <a:pt x="387" y="126"/>
                      <a:pt x="387" y="126"/>
                    </a:cubicBezTo>
                    <a:cubicBezTo>
                      <a:pt x="396" y="120"/>
                      <a:pt x="402" y="110"/>
                      <a:pt x="402" y="94"/>
                    </a:cubicBezTo>
                    <a:cubicBezTo>
                      <a:pt x="402" y="62"/>
                      <a:pt x="380" y="24"/>
                      <a:pt x="352" y="8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1" name="Freeform 132">
                <a:extLst>
                  <a:ext uri="{FF2B5EF4-FFF2-40B4-BE49-F238E27FC236}">
                    <a16:creationId xmlns:a16="http://schemas.microsoft.com/office/drawing/2014/main" id="{86BDE981-8F8F-47DE-89D5-C4212203C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800" y="5818188"/>
                <a:ext cx="90487" cy="133350"/>
              </a:xfrm>
              <a:custGeom>
                <a:avLst/>
                <a:gdLst>
                  <a:gd name="T0" fmla="*/ 45701 w 99"/>
                  <a:gd name="T1" fmla="*/ 14714 h 145"/>
                  <a:gd name="T2" fmla="*/ 0 w 99"/>
                  <a:gd name="T3" fmla="*/ 40465 h 145"/>
                  <a:gd name="T4" fmla="*/ 45701 w 99"/>
                  <a:gd name="T5" fmla="*/ 119555 h 145"/>
                  <a:gd name="T6" fmla="*/ 90487 w 99"/>
                  <a:gd name="T7" fmla="*/ 92885 h 145"/>
                  <a:gd name="T8" fmla="*/ 45701 w 99"/>
                  <a:gd name="T9" fmla="*/ 14714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145">
                    <a:moveTo>
                      <a:pt x="50" y="16"/>
                    </a:moveTo>
                    <a:cubicBezTo>
                      <a:pt x="23" y="0"/>
                      <a:pt x="1" y="13"/>
                      <a:pt x="0" y="44"/>
                    </a:cubicBezTo>
                    <a:cubicBezTo>
                      <a:pt x="0" y="76"/>
                      <a:pt x="22" y="114"/>
                      <a:pt x="50" y="130"/>
                    </a:cubicBezTo>
                    <a:cubicBezTo>
                      <a:pt x="77" y="145"/>
                      <a:pt x="99" y="133"/>
                      <a:pt x="99" y="101"/>
                    </a:cubicBezTo>
                    <a:cubicBezTo>
                      <a:pt x="99" y="70"/>
                      <a:pt x="77" y="32"/>
                      <a:pt x="50" y="16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2" name="Freeform 133">
                <a:extLst>
                  <a:ext uri="{FF2B5EF4-FFF2-40B4-BE49-F238E27FC236}">
                    <a16:creationId xmlns:a16="http://schemas.microsoft.com/office/drawing/2014/main" id="{7DFF116D-5C1C-42EF-9CB9-FE4410FC0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750" y="5780088"/>
                <a:ext cx="773112" cy="596900"/>
              </a:xfrm>
              <a:custGeom>
                <a:avLst/>
                <a:gdLst>
                  <a:gd name="T0" fmla="*/ 678314 w 840"/>
                  <a:gd name="T1" fmla="*/ 16555 h 649"/>
                  <a:gd name="T2" fmla="*/ 610206 w 840"/>
                  <a:gd name="T3" fmla="*/ 10117 h 649"/>
                  <a:gd name="T4" fmla="*/ 0 w 840"/>
                  <a:gd name="T5" fmla="*/ 365130 h 649"/>
                  <a:gd name="T6" fmla="*/ 67187 w 840"/>
                  <a:gd name="T7" fmla="*/ 371568 h 649"/>
                  <a:gd name="T8" fmla="*/ 161985 w 840"/>
                  <a:gd name="T9" fmla="*/ 535279 h 649"/>
                  <a:gd name="T10" fmla="*/ 134374 w 840"/>
                  <a:gd name="T11" fmla="*/ 596900 h 649"/>
                  <a:gd name="T12" fmla="*/ 745501 w 840"/>
                  <a:gd name="T13" fmla="*/ 241887 h 649"/>
                  <a:gd name="T14" fmla="*/ 773112 w 840"/>
                  <a:gd name="T15" fmla="*/ 181185 h 649"/>
                  <a:gd name="T16" fmla="*/ 678314 w 840"/>
                  <a:gd name="T17" fmla="*/ 16555 h 6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40" h="649">
                    <a:moveTo>
                      <a:pt x="737" y="18"/>
                    </a:moveTo>
                    <a:cubicBezTo>
                      <a:pt x="708" y="1"/>
                      <a:pt x="682" y="0"/>
                      <a:pt x="663" y="11"/>
                    </a:cubicBezTo>
                    <a:cubicBezTo>
                      <a:pt x="0" y="397"/>
                      <a:pt x="0" y="397"/>
                      <a:pt x="0" y="397"/>
                    </a:cubicBezTo>
                    <a:cubicBezTo>
                      <a:pt x="18" y="386"/>
                      <a:pt x="44" y="387"/>
                      <a:pt x="73" y="404"/>
                    </a:cubicBezTo>
                    <a:cubicBezTo>
                      <a:pt x="130" y="437"/>
                      <a:pt x="177" y="517"/>
                      <a:pt x="176" y="582"/>
                    </a:cubicBezTo>
                    <a:cubicBezTo>
                      <a:pt x="176" y="615"/>
                      <a:pt x="165" y="638"/>
                      <a:pt x="146" y="649"/>
                    </a:cubicBezTo>
                    <a:cubicBezTo>
                      <a:pt x="810" y="263"/>
                      <a:pt x="810" y="263"/>
                      <a:pt x="810" y="263"/>
                    </a:cubicBezTo>
                    <a:cubicBezTo>
                      <a:pt x="829" y="252"/>
                      <a:pt x="840" y="229"/>
                      <a:pt x="840" y="197"/>
                    </a:cubicBezTo>
                    <a:cubicBezTo>
                      <a:pt x="840" y="131"/>
                      <a:pt x="794" y="51"/>
                      <a:pt x="737" y="18"/>
                    </a:cubicBezTo>
                    <a:close/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3" name="Freeform 134">
                <a:extLst>
                  <a:ext uri="{FF2B5EF4-FFF2-40B4-BE49-F238E27FC236}">
                    <a16:creationId xmlns:a16="http://schemas.microsoft.com/office/drawing/2014/main" id="{CE0EE8D1-77B8-4A55-859E-F1B21BF56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176" y="6121401"/>
                <a:ext cx="192087" cy="279400"/>
              </a:xfrm>
              <a:custGeom>
                <a:avLst/>
                <a:gdLst>
                  <a:gd name="T0" fmla="*/ 96044 w 208"/>
                  <a:gd name="T1" fmla="*/ 30330 h 304"/>
                  <a:gd name="T2" fmla="*/ 0 w 208"/>
                  <a:gd name="T3" fmla="*/ 84555 h 304"/>
                  <a:gd name="T4" fmla="*/ 96044 w 208"/>
                  <a:gd name="T5" fmla="*/ 249070 h 304"/>
                  <a:gd name="T6" fmla="*/ 191164 w 208"/>
                  <a:gd name="T7" fmla="*/ 193926 h 304"/>
                  <a:gd name="T8" fmla="*/ 96044 w 208"/>
                  <a:gd name="T9" fmla="*/ 30330 h 3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8" h="304">
                    <a:moveTo>
                      <a:pt x="104" y="33"/>
                    </a:moveTo>
                    <a:cubicBezTo>
                      <a:pt x="47" y="0"/>
                      <a:pt x="1" y="26"/>
                      <a:pt x="0" y="92"/>
                    </a:cubicBezTo>
                    <a:cubicBezTo>
                      <a:pt x="0" y="158"/>
                      <a:pt x="46" y="238"/>
                      <a:pt x="104" y="271"/>
                    </a:cubicBezTo>
                    <a:cubicBezTo>
                      <a:pt x="161" y="304"/>
                      <a:pt x="207" y="277"/>
                      <a:pt x="207" y="211"/>
                    </a:cubicBezTo>
                    <a:cubicBezTo>
                      <a:pt x="208" y="146"/>
                      <a:pt x="161" y="66"/>
                      <a:pt x="104" y="33"/>
                    </a:cubicBezTo>
                    <a:close/>
                  </a:path>
                </a:pathLst>
              </a:custGeom>
              <a:solidFill>
                <a:srgbClr val="05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3A448C1B-5203-4C69-B155-41CE6F6D10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32856" y="4903029"/>
              <a:ext cx="728663" cy="515938"/>
              <a:chOff x="2936875" y="5048250"/>
              <a:chExt cx="863600" cy="611188"/>
            </a:xfrm>
          </p:grpSpPr>
          <p:sp>
            <p:nvSpPr>
              <p:cNvPr id="211" name="Freeform 138">
                <a:extLst>
                  <a:ext uri="{FF2B5EF4-FFF2-40B4-BE49-F238E27FC236}">
                    <a16:creationId xmlns:a16="http://schemas.microsoft.com/office/drawing/2014/main" id="{04207683-B2A5-4E6B-BDFE-3CE373FFE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488" y="5153025"/>
                <a:ext cx="68263" cy="180975"/>
              </a:xfrm>
              <a:custGeom>
                <a:avLst/>
                <a:gdLst>
                  <a:gd name="T0" fmla="*/ 68263 w 43"/>
                  <a:gd name="T1" fmla="*/ 69850 h 114"/>
                  <a:gd name="T2" fmla="*/ 68263 w 43"/>
                  <a:gd name="T3" fmla="*/ 180975 h 114"/>
                  <a:gd name="T4" fmla="*/ 0 w 43"/>
                  <a:gd name="T5" fmla="*/ 111125 h 114"/>
                  <a:gd name="T6" fmla="*/ 0 w 43"/>
                  <a:gd name="T7" fmla="*/ 0 h 114"/>
                  <a:gd name="T8" fmla="*/ 68263 w 43"/>
                  <a:gd name="T9" fmla="*/ 69850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" h="114">
                    <a:moveTo>
                      <a:pt x="43" y="44"/>
                    </a:moveTo>
                    <a:lnTo>
                      <a:pt x="43" y="114"/>
                    </a:lnTo>
                    <a:lnTo>
                      <a:pt x="0" y="70"/>
                    </a:lnTo>
                    <a:lnTo>
                      <a:pt x="0" y="0"/>
                    </a:lnTo>
                    <a:lnTo>
                      <a:pt x="43" y="44"/>
                    </a:lnTo>
                    <a:close/>
                  </a:path>
                </a:pathLst>
              </a:custGeom>
              <a:solidFill>
                <a:srgbClr val="053E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2" name="Freeform 139">
                <a:extLst>
                  <a:ext uri="{FF2B5EF4-FFF2-40B4-BE49-F238E27FC236}">
                    <a16:creationId xmlns:a16="http://schemas.microsoft.com/office/drawing/2014/main" id="{FCFAAA9D-4A00-4421-A7CD-52A3B5EDF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0775" y="5153025"/>
                <a:ext cx="66675" cy="180975"/>
              </a:xfrm>
              <a:custGeom>
                <a:avLst/>
                <a:gdLst>
                  <a:gd name="T0" fmla="*/ 66675 w 42"/>
                  <a:gd name="T1" fmla="*/ 0 h 114"/>
                  <a:gd name="T2" fmla="*/ 66675 w 42"/>
                  <a:gd name="T3" fmla="*/ 111125 h 114"/>
                  <a:gd name="T4" fmla="*/ 0 w 42"/>
                  <a:gd name="T5" fmla="*/ 180975 h 114"/>
                  <a:gd name="T6" fmla="*/ 0 w 42"/>
                  <a:gd name="T7" fmla="*/ 69850 h 114"/>
                  <a:gd name="T8" fmla="*/ 66675 w 42"/>
                  <a:gd name="T9" fmla="*/ 0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114">
                    <a:moveTo>
                      <a:pt x="42" y="0"/>
                    </a:moveTo>
                    <a:lnTo>
                      <a:pt x="42" y="70"/>
                    </a:lnTo>
                    <a:lnTo>
                      <a:pt x="0" y="114"/>
                    </a:lnTo>
                    <a:lnTo>
                      <a:pt x="0" y="4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5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3" name="Freeform 140">
                <a:extLst>
                  <a:ext uri="{FF2B5EF4-FFF2-40B4-BE49-F238E27FC236}">
                    <a16:creationId xmlns:a16="http://schemas.microsoft.com/office/drawing/2014/main" id="{2E26CC4A-4AE6-40A6-9FC3-EF42DEF95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313" y="5149850"/>
                <a:ext cx="468313" cy="260350"/>
              </a:xfrm>
              <a:custGeom>
                <a:avLst/>
                <a:gdLst>
                  <a:gd name="T0" fmla="*/ 468313 w 785"/>
                  <a:gd name="T1" fmla="*/ 148686 h 436"/>
                  <a:gd name="T2" fmla="*/ 468313 w 785"/>
                  <a:gd name="T3" fmla="*/ 258559 h 436"/>
                  <a:gd name="T4" fmla="*/ 400303 w 785"/>
                  <a:gd name="T5" fmla="*/ 163614 h 436"/>
                  <a:gd name="T6" fmla="*/ 69203 w 785"/>
                  <a:gd name="T7" fmla="*/ 163614 h 436"/>
                  <a:gd name="T8" fmla="*/ 0 w 785"/>
                  <a:gd name="T9" fmla="*/ 260350 h 436"/>
                  <a:gd name="T10" fmla="*/ 0 w 785"/>
                  <a:gd name="T11" fmla="*/ 149880 h 436"/>
                  <a:gd name="T12" fmla="*/ 69203 w 785"/>
                  <a:gd name="T13" fmla="*/ 53145 h 436"/>
                  <a:gd name="T14" fmla="*/ 400303 w 785"/>
                  <a:gd name="T15" fmla="*/ 53145 h 436"/>
                  <a:gd name="T16" fmla="*/ 468313 w 785"/>
                  <a:gd name="T17" fmla="*/ 148686 h 4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85" h="436">
                    <a:moveTo>
                      <a:pt x="785" y="249"/>
                    </a:moveTo>
                    <a:cubicBezTo>
                      <a:pt x="785" y="433"/>
                      <a:pt x="785" y="433"/>
                      <a:pt x="785" y="433"/>
                    </a:cubicBezTo>
                    <a:cubicBezTo>
                      <a:pt x="785" y="376"/>
                      <a:pt x="747" y="318"/>
                      <a:pt x="671" y="274"/>
                    </a:cubicBezTo>
                    <a:cubicBezTo>
                      <a:pt x="519" y="185"/>
                      <a:pt x="270" y="185"/>
                      <a:pt x="116" y="274"/>
                    </a:cubicBezTo>
                    <a:cubicBezTo>
                      <a:pt x="39" y="318"/>
                      <a:pt x="0" y="377"/>
                      <a:pt x="0" y="436"/>
                    </a:cubicBezTo>
                    <a:cubicBezTo>
                      <a:pt x="0" y="251"/>
                      <a:pt x="0" y="251"/>
                      <a:pt x="0" y="251"/>
                    </a:cubicBezTo>
                    <a:cubicBezTo>
                      <a:pt x="0" y="193"/>
                      <a:pt x="38" y="134"/>
                      <a:pt x="116" y="89"/>
                    </a:cubicBezTo>
                    <a:cubicBezTo>
                      <a:pt x="270" y="0"/>
                      <a:pt x="518" y="0"/>
                      <a:pt x="671" y="89"/>
                    </a:cubicBezTo>
                    <a:cubicBezTo>
                      <a:pt x="747" y="133"/>
                      <a:pt x="785" y="191"/>
                      <a:pt x="785" y="249"/>
                    </a:cubicBezTo>
                    <a:close/>
                  </a:path>
                </a:pathLst>
              </a:custGeom>
              <a:solidFill>
                <a:srgbClr val="05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4" name="Freeform 141">
                <a:extLst>
                  <a:ext uri="{FF2B5EF4-FFF2-40B4-BE49-F238E27FC236}">
                    <a16:creationId xmlns:a16="http://schemas.microsoft.com/office/drawing/2014/main" id="{64B21AC2-0937-43A1-94D6-7F832D0695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6875" y="5341938"/>
                <a:ext cx="863600" cy="317500"/>
              </a:xfrm>
              <a:custGeom>
                <a:avLst/>
                <a:gdLst>
                  <a:gd name="T0" fmla="*/ 863600 w 1446"/>
                  <a:gd name="T1" fmla="*/ 110617 h 531"/>
                  <a:gd name="T2" fmla="*/ 863600 w 1446"/>
                  <a:gd name="T3" fmla="*/ 0 h 531"/>
                  <a:gd name="T4" fmla="*/ 729820 w 1446"/>
                  <a:gd name="T5" fmla="*/ 22123 h 531"/>
                  <a:gd name="T6" fmla="*/ 722056 w 1446"/>
                  <a:gd name="T7" fmla="*/ 32886 h 531"/>
                  <a:gd name="T8" fmla="*/ 722653 w 1446"/>
                  <a:gd name="T9" fmla="*/ 141709 h 531"/>
                  <a:gd name="T10" fmla="*/ 683235 w 1446"/>
                  <a:gd name="T11" fmla="*/ 164430 h 531"/>
                  <a:gd name="T12" fmla="*/ 562594 w 1446"/>
                  <a:gd name="T13" fmla="*/ 125565 h 531"/>
                  <a:gd name="T14" fmla="*/ 543483 w 1446"/>
                  <a:gd name="T15" fmla="*/ 129750 h 531"/>
                  <a:gd name="T16" fmla="*/ 505260 w 1446"/>
                  <a:gd name="T17" fmla="*/ 206883 h 531"/>
                  <a:gd name="T18" fmla="*/ 355951 w 1446"/>
                  <a:gd name="T19" fmla="*/ 206883 h 531"/>
                  <a:gd name="T20" fmla="*/ 318326 w 1446"/>
                  <a:gd name="T21" fmla="*/ 129750 h 531"/>
                  <a:gd name="T22" fmla="*/ 299811 w 1446"/>
                  <a:gd name="T23" fmla="*/ 125565 h 531"/>
                  <a:gd name="T24" fmla="*/ 178573 w 1446"/>
                  <a:gd name="T25" fmla="*/ 164430 h 531"/>
                  <a:gd name="T26" fmla="*/ 141544 w 1446"/>
                  <a:gd name="T27" fmla="*/ 142905 h 531"/>
                  <a:gd name="T28" fmla="*/ 140947 w 1446"/>
                  <a:gd name="T29" fmla="*/ 32886 h 531"/>
                  <a:gd name="T30" fmla="*/ 133183 w 1446"/>
                  <a:gd name="T31" fmla="*/ 22123 h 531"/>
                  <a:gd name="T32" fmla="*/ 0 w 1446"/>
                  <a:gd name="T33" fmla="*/ 0 h 531"/>
                  <a:gd name="T34" fmla="*/ 597 w 1446"/>
                  <a:gd name="T35" fmla="*/ 110617 h 531"/>
                  <a:gd name="T36" fmla="*/ 73460 w 1446"/>
                  <a:gd name="T37" fmla="*/ 122575 h 531"/>
                  <a:gd name="T38" fmla="*/ 73460 w 1446"/>
                  <a:gd name="T39" fmla="*/ 213460 h 531"/>
                  <a:gd name="T40" fmla="*/ 178573 w 1446"/>
                  <a:gd name="T41" fmla="*/ 275047 h 531"/>
                  <a:gd name="T42" fmla="*/ 299811 w 1446"/>
                  <a:gd name="T43" fmla="*/ 235584 h 531"/>
                  <a:gd name="T44" fmla="*/ 318923 w 1446"/>
                  <a:gd name="T45" fmla="*/ 240367 h 531"/>
                  <a:gd name="T46" fmla="*/ 356549 w 1446"/>
                  <a:gd name="T47" fmla="*/ 317500 h 531"/>
                  <a:gd name="T48" fmla="*/ 505260 w 1446"/>
                  <a:gd name="T49" fmla="*/ 317500 h 531"/>
                  <a:gd name="T50" fmla="*/ 544080 w 1446"/>
                  <a:gd name="T51" fmla="*/ 240367 h 531"/>
                  <a:gd name="T52" fmla="*/ 563191 w 1446"/>
                  <a:gd name="T53" fmla="*/ 235584 h 531"/>
                  <a:gd name="T54" fmla="*/ 683833 w 1446"/>
                  <a:gd name="T55" fmla="*/ 275047 h 531"/>
                  <a:gd name="T56" fmla="*/ 789543 w 1446"/>
                  <a:gd name="T57" fmla="*/ 213460 h 531"/>
                  <a:gd name="T58" fmla="*/ 788946 w 1446"/>
                  <a:gd name="T59" fmla="*/ 122575 h 531"/>
                  <a:gd name="T60" fmla="*/ 863600 w 1446"/>
                  <a:gd name="T61" fmla="*/ 110617 h 531"/>
                  <a:gd name="T62" fmla="*/ 119447 w 1446"/>
                  <a:gd name="T63" fmla="*/ 130348 h 531"/>
                  <a:gd name="T64" fmla="*/ 133780 w 1446"/>
                  <a:gd name="T65" fmla="*/ 132740 h 531"/>
                  <a:gd name="T66" fmla="*/ 140947 w 1446"/>
                  <a:gd name="T67" fmla="*/ 142307 h 531"/>
                  <a:gd name="T68" fmla="*/ 119447 w 1446"/>
                  <a:gd name="T69" fmla="*/ 130348 h 531"/>
                  <a:gd name="T70" fmla="*/ 725042 w 1446"/>
                  <a:gd name="T71" fmla="*/ 140513 h 531"/>
                  <a:gd name="T72" fmla="*/ 730417 w 1446"/>
                  <a:gd name="T73" fmla="*/ 132740 h 531"/>
                  <a:gd name="T74" fmla="*/ 741764 w 1446"/>
                  <a:gd name="T75" fmla="*/ 130348 h 531"/>
                  <a:gd name="T76" fmla="*/ 725042 w 1446"/>
                  <a:gd name="T77" fmla="*/ 140513 h 53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446" h="531">
                    <a:moveTo>
                      <a:pt x="1446" y="185"/>
                    </a:moveTo>
                    <a:cubicBezTo>
                      <a:pt x="1446" y="0"/>
                      <a:pt x="1446" y="0"/>
                      <a:pt x="1446" y="0"/>
                    </a:cubicBezTo>
                    <a:cubicBezTo>
                      <a:pt x="1222" y="37"/>
                      <a:pt x="1222" y="37"/>
                      <a:pt x="1222" y="37"/>
                    </a:cubicBezTo>
                    <a:cubicBezTo>
                      <a:pt x="1218" y="43"/>
                      <a:pt x="1214" y="49"/>
                      <a:pt x="1209" y="55"/>
                    </a:cubicBezTo>
                    <a:cubicBezTo>
                      <a:pt x="1210" y="237"/>
                      <a:pt x="1210" y="237"/>
                      <a:pt x="1210" y="237"/>
                    </a:cubicBezTo>
                    <a:cubicBezTo>
                      <a:pt x="1144" y="275"/>
                      <a:pt x="1144" y="275"/>
                      <a:pt x="1144" y="275"/>
                    </a:cubicBezTo>
                    <a:cubicBezTo>
                      <a:pt x="942" y="210"/>
                      <a:pt x="942" y="210"/>
                      <a:pt x="942" y="210"/>
                    </a:cubicBezTo>
                    <a:cubicBezTo>
                      <a:pt x="932" y="212"/>
                      <a:pt x="921" y="215"/>
                      <a:pt x="910" y="217"/>
                    </a:cubicBezTo>
                    <a:cubicBezTo>
                      <a:pt x="846" y="346"/>
                      <a:pt x="846" y="346"/>
                      <a:pt x="846" y="346"/>
                    </a:cubicBezTo>
                    <a:cubicBezTo>
                      <a:pt x="596" y="346"/>
                      <a:pt x="596" y="346"/>
                      <a:pt x="596" y="346"/>
                    </a:cubicBezTo>
                    <a:cubicBezTo>
                      <a:pt x="533" y="217"/>
                      <a:pt x="533" y="217"/>
                      <a:pt x="533" y="217"/>
                    </a:cubicBezTo>
                    <a:cubicBezTo>
                      <a:pt x="523" y="215"/>
                      <a:pt x="512" y="212"/>
                      <a:pt x="502" y="210"/>
                    </a:cubicBezTo>
                    <a:cubicBezTo>
                      <a:pt x="299" y="275"/>
                      <a:pt x="299" y="275"/>
                      <a:pt x="299" y="275"/>
                    </a:cubicBezTo>
                    <a:cubicBezTo>
                      <a:pt x="237" y="239"/>
                      <a:pt x="237" y="239"/>
                      <a:pt x="237" y="239"/>
                    </a:cubicBezTo>
                    <a:cubicBezTo>
                      <a:pt x="236" y="55"/>
                      <a:pt x="236" y="55"/>
                      <a:pt x="236" y="55"/>
                    </a:cubicBezTo>
                    <a:cubicBezTo>
                      <a:pt x="232" y="49"/>
                      <a:pt x="227" y="43"/>
                      <a:pt x="223" y="3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85"/>
                      <a:pt x="1" y="185"/>
                      <a:pt x="1" y="185"/>
                    </a:cubicBezTo>
                    <a:cubicBezTo>
                      <a:pt x="123" y="205"/>
                      <a:pt x="123" y="205"/>
                      <a:pt x="123" y="205"/>
                    </a:cubicBezTo>
                    <a:cubicBezTo>
                      <a:pt x="123" y="357"/>
                      <a:pt x="123" y="357"/>
                      <a:pt x="123" y="357"/>
                    </a:cubicBezTo>
                    <a:cubicBezTo>
                      <a:pt x="299" y="460"/>
                      <a:pt x="299" y="460"/>
                      <a:pt x="299" y="460"/>
                    </a:cubicBezTo>
                    <a:cubicBezTo>
                      <a:pt x="502" y="394"/>
                      <a:pt x="502" y="394"/>
                      <a:pt x="502" y="394"/>
                    </a:cubicBezTo>
                    <a:cubicBezTo>
                      <a:pt x="513" y="397"/>
                      <a:pt x="523" y="399"/>
                      <a:pt x="534" y="402"/>
                    </a:cubicBezTo>
                    <a:cubicBezTo>
                      <a:pt x="597" y="531"/>
                      <a:pt x="597" y="531"/>
                      <a:pt x="597" y="531"/>
                    </a:cubicBezTo>
                    <a:cubicBezTo>
                      <a:pt x="846" y="531"/>
                      <a:pt x="846" y="531"/>
                      <a:pt x="846" y="531"/>
                    </a:cubicBezTo>
                    <a:cubicBezTo>
                      <a:pt x="911" y="402"/>
                      <a:pt x="911" y="402"/>
                      <a:pt x="911" y="402"/>
                    </a:cubicBezTo>
                    <a:cubicBezTo>
                      <a:pt x="921" y="400"/>
                      <a:pt x="932" y="397"/>
                      <a:pt x="943" y="394"/>
                    </a:cubicBezTo>
                    <a:cubicBezTo>
                      <a:pt x="1145" y="460"/>
                      <a:pt x="1145" y="460"/>
                      <a:pt x="1145" y="460"/>
                    </a:cubicBezTo>
                    <a:cubicBezTo>
                      <a:pt x="1322" y="357"/>
                      <a:pt x="1322" y="357"/>
                      <a:pt x="1322" y="357"/>
                    </a:cubicBezTo>
                    <a:cubicBezTo>
                      <a:pt x="1321" y="205"/>
                      <a:pt x="1321" y="205"/>
                      <a:pt x="1321" y="205"/>
                    </a:cubicBezTo>
                    <a:lnTo>
                      <a:pt x="1446" y="185"/>
                    </a:lnTo>
                    <a:close/>
                    <a:moveTo>
                      <a:pt x="200" y="218"/>
                    </a:moveTo>
                    <a:cubicBezTo>
                      <a:pt x="224" y="222"/>
                      <a:pt x="224" y="222"/>
                      <a:pt x="224" y="222"/>
                    </a:cubicBezTo>
                    <a:cubicBezTo>
                      <a:pt x="227" y="227"/>
                      <a:pt x="231" y="233"/>
                      <a:pt x="236" y="238"/>
                    </a:cubicBezTo>
                    <a:lnTo>
                      <a:pt x="200" y="218"/>
                    </a:lnTo>
                    <a:close/>
                    <a:moveTo>
                      <a:pt x="1214" y="235"/>
                    </a:moveTo>
                    <a:cubicBezTo>
                      <a:pt x="1217" y="230"/>
                      <a:pt x="1220" y="226"/>
                      <a:pt x="1223" y="222"/>
                    </a:cubicBezTo>
                    <a:cubicBezTo>
                      <a:pt x="1242" y="218"/>
                      <a:pt x="1242" y="218"/>
                      <a:pt x="1242" y="218"/>
                    </a:cubicBezTo>
                    <a:lnTo>
                      <a:pt x="1214" y="235"/>
                    </a:lnTo>
                    <a:close/>
                  </a:path>
                </a:pathLst>
              </a:custGeom>
              <a:solidFill>
                <a:srgbClr val="05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5" name="Freeform 142">
                <a:extLst>
                  <a:ext uri="{FF2B5EF4-FFF2-40B4-BE49-F238E27FC236}">
                    <a16:creationId xmlns:a16="http://schemas.microsoft.com/office/drawing/2014/main" id="{78D43CD2-4032-4D26-8FEF-4337711E6C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6875" y="5048250"/>
                <a:ext cx="863600" cy="500063"/>
              </a:xfrm>
              <a:custGeom>
                <a:avLst/>
                <a:gdLst>
                  <a:gd name="T0" fmla="*/ 790737 w 1446"/>
                  <a:gd name="T1" fmla="*/ 103956 h 837"/>
                  <a:gd name="T2" fmla="*/ 723250 w 1446"/>
                  <a:gd name="T3" fmla="*/ 173857 h 837"/>
                  <a:gd name="T4" fmla="*/ 731014 w 1446"/>
                  <a:gd name="T5" fmla="*/ 185209 h 837"/>
                  <a:gd name="T6" fmla="*/ 863600 w 1446"/>
                  <a:gd name="T7" fmla="*/ 207314 h 837"/>
                  <a:gd name="T8" fmla="*/ 863600 w 1446"/>
                  <a:gd name="T9" fmla="*/ 293346 h 837"/>
                  <a:gd name="T10" fmla="*/ 729820 w 1446"/>
                  <a:gd name="T11" fmla="*/ 315452 h 837"/>
                  <a:gd name="T12" fmla="*/ 722056 w 1446"/>
                  <a:gd name="T13" fmla="*/ 326206 h 837"/>
                  <a:gd name="T14" fmla="*/ 788946 w 1446"/>
                  <a:gd name="T15" fmla="*/ 396705 h 837"/>
                  <a:gd name="T16" fmla="*/ 683235 w 1446"/>
                  <a:gd name="T17" fmla="*/ 457644 h 837"/>
                  <a:gd name="T18" fmla="*/ 562594 w 1446"/>
                  <a:gd name="T19" fmla="*/ 418810 h 837"/>
                  <a:gd name="T20" fmla="*/ 543483 w 1446"/>
                  <a:gd name="T21" fmla="*/ 422992 h 837"/>
                  <a:gd name="T22" fmla="*/ 505260 w 1446"/>
                  <a:gd name="T23" fmla="*/ 500063 h 837"/>
                  <a:gd name="T24" fmla="*/ 355951 w 1446"/>
                  <a:gd name="T25" fmla="*/ 500063 h 837"/>
                  <a:gd name="T26" fmla="*/ 318326 w 1446"/>
                  <a:gd name="T27" fmla="*/ 422992 h 837"/>
                  <a:gd name="T28" fmla="*/ 299811 w 1446"/>
                  <a:gd name="T29" fmla="*/ 418810 h 837"/>
                  <a:gd name="T30" fmla="*/ 178573 w 1446"/>
                  <a:gd name="T31" fmla="*/ 457644 h 837"/>
                  <a:gd name="T32" fmla="*/ 73460 w 1446"/>
                  <a:gd name="T33" fmla="*/ 396705 h 837"/>
                  <a:gd name="T34" fmla="*/ 140947 w 1446"/>
                  <a:gd name="T35" fmla="*/ 326206 h 837"/>
                  <a:gd name="T36" fmla="*/ 133183 w 1446"/>
                  <a:gd name="T37" fmla="*/ 315452 h 837"/>
                  <a:gd name="T38" fmla="*/ 0 w 1446"/>
                  <a:gd name="T39" fmla="*/ 293346 h 837"/>
                  <a:gd name="T40" fmla="*/ 597 w 1446"/>
                  <a:gd name="T41" fmla="*/ 207314 h 837"/>
                  <a:gd name="T42" fmla="*/ 133780 w 1446"/>
                  <a:gd name="T43" fmla="*/ 185209 h 837"/>
                  <a:gd name="T44" fmla="*/ 142142 w 1446"/>
                  <a:gd name="T45" fmla="*/ 173857 h 837"/>
                  <a:gd name="T46" fmla="*/ 75251 w 1446"/>
                  <a:gd name="T47" fmla="*/ 103956 h 837"/>
                  <a:gd name="T48" fmla="*/ 180962 w 1446"/>
                  <a:gd name="T49" fmla="*/ 43016 h 837"/>
                  <a:gd name="T50" fmla="*/ 301603 w 1446"/>
                  <a:gd name="T51" fmla="*/ 81850 h 837"/>
                  <a:gd name="T52" fmla="*/ 320715 w 1446"/>
                  <a:gd name="T53" fmla="*/ 77668 h 837"/>
                  <a:gd name="T54" fmla="*/ 358937 w 1446"/>
                  <a:gd name="T55" fmla="*/ 0 h 837"/>
                  <a:gd name="T56" fmla="*/ 508246 w 1446"/>
                  <a:gd name="T57" fmla="*/ 0 h 837"/>
                  <a:gd name="T58" fmla="*/ 545274 w 1446"/>
                  <a:gd name="T59" fmla="*/ 77071 h 837"/>
                  <a:gd name="T60" fmla="*/ 564386 w 1446"/>
                  <a:gd name="T61" fmla="*/ 81850 h 837"/>
                  <a:gd name="T62" fmla="*/ 685624 w 1446"/>
                  <a:gd name="T63" fmla="*/ 43016 h 837"/>
                  <a:gd name="T64" fmla="*/ 790737 w 1446"/>
                  <a:gd name="T65" fmla="*/ 103956 h 837"/>
                  <a:gd name="T66" fmla="*/ 597234 w 1446"/>
                  <a:gd name="T67" fmla="*/ 346519 h 837"/>
                  <a:gd name="T68" fmla="*/ 598428 w 1446"/>
                  <a:gd name="T69" fmla="*/ 154141 h 837"/>
                  <a:gd name="T70" fmla="*/ 266963 w 1446"/>
                  <a:gd name="T71" fmla="*/ 154141 h 837"/>
                  <a:gd name="T72" fmla="*/ 265769 w 1446"/>
                  <a:gd name="T73" fmla="*/ 346519 h 837"/>
                  <a:gd name="T74" fmla="*/ 597234 w 1446"/>
                  <a:gd name="T75" fmla="*/ 346519 h 8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446" h="837">
                    <a:moveTo>
                      <a:pt x="1324" y="174"/>
                    </a:moveTo>
                    <a:cubicBezTo>
                      <a:pt x="1211" y="291"/>
                      <a:pt x="1211" y="291"/>
                      <a:pt x="1211" y="291"/>
                    </a:cubicBezTo>
                    <a:cubicBezTo>
                      <a:pt x="1215" y="297"/>
                      <a:pt x="1220" y="304"/>
                      <a:pt x="1224" y="310"/>
                    </a:cubicBezTo>
                    <a:cubicBezTo>
                      <a:pt x="1446" y="347"/>
                      <a:pt x="1446" y="347"/>
                      <a:pt x="1446" y="347"/>
                    </a:cubicBezTo>
                    <a:cubicBezTo>
                      <a:pt x="1446" y="491"/>
                      <a:pt x="1446" y="491"/>
                      <a:pt x="1446" y="491"/>
                    </a:cubicBezTo>
                    <a:cubicBezTo>
                      <a:pt x="1222" y="528"/>
                      <a:pt x="1222" y="528"/>
                      <a:pt x="1222" y="528"/>
                    </a:cubicBezTo>
                    <a:cubicBezTo>
                      <a:pt x="1218" y="534"/>
                      <a:pt x="1214" y="540"/>
                      <a:pt x="1209" y="546"/>
                    </a:cubicBezTo>
                    <a:cubicBezTo>
                      <a:pt x="1321" y="664"/>
                      <a:pt x="1321" y="664"/>
                      <a:pt x="1321" y="664"/>
                    </a:cubicBezTo>
                    <a:cubicBezTo>
                      <a:pt x="1144" y="766"/>
                      <a:pt x="1144" y="766"/>
                      <a:pt x="1144" y="766"/>
                    </a:cubicBezTo>
                    <a:cubicBezTo>
                      <a:pt x="942" y="701"/>
                      <a:pt x="942" y="701"/>
                      <a:pt x="942" y="701"/>
                    </a:cubicBezTo>
                    <a:cubicBezTo>
                      <a:pt x="932" y="703"/>
                      <a:pt x="921" y="706"/>
                      <a:pt x="910" y="708"/>
                    </a:cubicBezTo>
                    <a:cubicBezTo>
                      <a:pt x="846" y="837"/>
                      <a:pt x="846" y="837"/>
                      <a:pt x="846" y="837"/>
                    </a:cubicBezTo>
                    <a:cubicBezTo>
                      <a:pt x="596" y="837"/>
                      <a:pt x="596" y="837"/>
                      <a:pt x="596" y="837"/>
                    </a:cubicBezTo>
                    <a:cubicBezTo>
                      <a:pt x="533" y="708"/>
                      <a:pt x="533" y="708"/>
                      <a:pt x="533" y="708"/>
                    </a:cubicBezTo>
                    <a:cubicBezTo>
                      <a:pt x="523" y="706"/>
                      <a:pt x="512" y="703"/>
                      <a:pt x="502" y="701"/>
                    </a:cubicBezTo>
                    <a:cubicBezTo>
                      <a:pt x="299" y="766"/>
                      <a:pt x="299" y="766"/>
                      <a:pt x="299" y="766"/>
                    </a:cubicBezTo>
                    <a:cubicBezTo>
                      <a:pt x="123" y="664"/>
                      <a:pt x="123" y="664"/>
                      <a:pt x="123" y="664"/>
                    </a:cubicBezTo>
                    <a:cubicBezTo>
                      <a:pt x="236" y="546"/>
                      <a:pt x="236" y="546"/>
                      <a:pt x="236" y="546"/>
                    </a:cubicBezTo>
                    <a:cubicBezTo>
                      <a:pt x="232" y="540"/>
                      <a:pt x="227" y="534"/>
                      <a:pt x="223" y="528"/>
                    </a:cubicBezTo>
                    <a:cubicBezTo>
                      <a:pt x="0" y="491"/>
                      <a:pt x="0" y="491"/>
                      <a:pt x="0" y="491"/>
                    </a:cubicBezTo>
                    <a:cubicBezTo>
                      <a:pt x="1" y="347"/>
                      <a:pt x="1" y="347"/>
                      <a:pt x="1" y="347"/>
                    </a:cubicBezTo>
                    <a:cubicBezTo>
                      <a:pt x="224" y="310"/>
                      <a:pt x="224" y="310"/>
                      <a:pt x="224" y="310"/>
                    </a:cubicBezTo>
                    <a:cubicBezTo>
                      <a:pt x="228" y="304"/>
                      <a:pt x="233" y="297"/>
                      <a:pt x="238" y="291"/>
                    </a:cubicBezTo>
                    <a:cubicBezTo>
                      <a:pt x="126" y="174"/>
                      <a:pt x="126" y="174"/>
                      <a:pt x="126" y="174"/>
                    </a:cubicBezTo>
                    <a:cubicBezTo>
                      <a:pt x="303" y="72"/>
                      <a:pt x="303" y="72"/>
                      <a:pt x="303" y="72"/>
                    </a:cubicBezTo>
                    <a:cubicBezTo>
                      <a:pt x="505" y="137"/>
                      <a:pt x="505" y="137"/>
                      <a:pt x="505" y="137"/>
                    </a:cubicBezTo>
                    <a:cubicBezTo>
                      <a:pt x="515" y="134"/>
                      <a:pt x="526" y="132"/>
                      <a:pt x="537" y="130"/>
                    </a:cubicBezTo>
                    <a:cubicBezTo>
                      <a:pt x="601" y="0"/>
                      <a:pt x="601" y="0"/>
                      <a:pt x="601" y="0"/>
                    </a:cubicBezTo>
                    <a:cubicBezTo>
                      <a:pt x="851" y="0"/>
                      <a:pt x="851" y="0"/>
                      <a:pt x="851" y="0"/>
                    </a:cubicBezTo>
                    <a:cubicBezTo>
                      <a:pt x="913" y="129"/>
                      <a:pt x="913" y="129"/>
                      <a:pt x="913" y="129"/>
                    </a:cubicBezTo>
                    <a:cubicBezTo>
                      <a:pt x="924" y="132"/>
                      <a:pt x="935" y="134"/>
                      <a:pt x="945" y="137"/>
                    </a:cubicBezTo>
                    <a:cubicBezTo>
                      <a:pt x="1148" y="72"/>
                      <a:pt x="1148" y="72"/>
                      <a:pt x="1148" y="72"/>
                    </a:cubicBezTo>
                    <a:lnTo>
                      <a:pt x="1324" y="174"/>
                    </a:lnTo>
                    <a:close/>
                    <a:moveTo>
                      <a:pt x="1000" y="580"/>
                    </a:moveTo>
                    <a:cubicBezTo>
                      <a:pt x="1154" y="491"/>
                      <a:pt x="1155" y="347"/>
                      <a:pt x="1002" y="258"/>
                    </a:cubicBezTo>
                    <a:cubicBezTo>
                      <a:pt x="849" y="169"/>
                      <a:pt x="601" y="169"/>
                      <a:pt x="447" y="258"/>
                    </a:cubicBezTo>
                    <a:cubicBezTo>
                      <a:pt x="293" y="347"/>
                      <a:pt x="292" y="491"/>
                      <a:pt x="445" y="580"/>
                    </a:cubicBezTo>
                    <a:cubicBezTo>
                      <a:pt x="598" y="668"/>
                      <a:pt x="846" y="668"/>
                      <a:pt x="1000" y="580"/>
                    </a:cubicBezTo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FE85D9E0-A455-47F4-9BFA-EB63305B46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9469" y="4826829"/>
              <a:ext cx="604837" cy="427038"/>
              <a:chOff x="2936875" y="5048250"/>
              <a:chExt cx="863600" cy="611188"/>
            </a:xfrm>
          </p:grpSpPr>
          <p:sp>
            <p:nvSpPr>
              <p:cNvPr id="206" name="Freeform 138">
                <a:extLst>
                  <a:ext uri="{FF2B5EF4-FFF2-40B4-BE49-F238E27FC236}">
                    <a16:creationId xmlns:a16="http://schemas.microsoft.com/office/drawing/2014/main" id="{325C67F8-8FB0-40F6-A67D-A622885F6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488" y="5153025"/>
                <a:ext cx="68263" cy="180975"/>
              </a:xfrm>
              <a:custGeom>
                <a:avLst/>
                <a:gdLst>
                  <a:gd name="T0" fmla="*/ 68263 w 43"/>
                  <a:gd name="T1" fmla="*/ 69850 h 114"/>
                  <a:gd name="T2" fmla="*/ 68263 w 43"/>
                  <a:gd name="T3" fmla="*/ 180975 h 114"/>
                  <a:gd name="T4" fmla="*/ 0 w 43"/>
                  <a:gd name="T5" fmla="*/ 111125 h 114"/>
                  <a:gd name="T6" fmla="*/ 0 w 43"/>
                  <a:gd name="T7" fmla="*/ 0 h 114"/>
                  <a:gd name="T8" fmla="*/ 68263 w 43"/>
                  <a:gd name="T9" fmla="*/ 69850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" h="114">
                    <a:moveTo>
                      <a:pt x="43" y="44"/>
                    </a:moveTo>
                    <a:lnTo>
                      <a:pt x="43" y="114"/>
                    </a:lnTo>
                    <a:lnTo>
                      <a:pt x="0" y="70"/>
                    </a:lnTo>
                    <a:lnTo>
                      <a:pt x="0" y="0"/>
                    </a:lnTo>
                    <a:lnTo>
                      <a:pt x="43" y="44"/>
                    </a:lnTo>
                    <a:close/>
                  </a:path>
                </a:pathLst>
              </a:custGeom>
              <a:solidFill>
                <a:srgbClr val="053E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7" name="Freeform 139">
                <a:extLst>
                  <a:ext uri="{FF2B5EF4-FFF2-40B4-BE49-F238E27FC236}">
                    <a16:creationId xmlns:a16="http://schemas.microsoft.com/office/drawing/2014/main" id="{55AA359C-0D99-47D3-8A52-041C8F408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0775" y="5153025"/>
                <a:ext cx="66675" cy="180975"/>
              </a:xfrm>
              <a:custGeom>
                <a:avLst/>
                <a:gdLst>
                  <a:gd name="T0" fmla="*/ 66675 w 42"/>
                  <a:gd name="T1" fmla="*/ 0 h 114"/>
                  <a:gd name="T2" fmla="*/ 66675 w 42"/>
                  <a:gd name="T3" fmla="*/ 111125 h 114"/>
                  <a:gd name="T4" fmla="*/ 0 w 42"/>
                  <a:gd name="T5" fmla="*/ 180975 h 114"/>
                  <a:gd name="T6" fmla="*/ 0 w 42"/>
                  <a:gd name="T7" fmla="*/ 69850 h 114"/>
                  <a:gd name="T8" fmla="*/ 66675 w 42"/>
                  <a:gd name="T9" fmla="*/ 0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114">
                    <a:moveTo>
                      <a:pt x="42" y="0"/>
                    </a:moveTo>
                    <a:lnTo>
                      <a:pt x="42" y="70"/>
                    </a:lnTo>
                    <a:lnTo>
                      <a:pt x="0" y="114"/>
                    </a:lnTo>
                    <a:lnTo>
                      <a:pt x="0" y="4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5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8" name="Freeform 140">
                <a:extLst>
                  <a:ext uri="{FF2B5EF4-FFF2-40B4-BE49-F238E27FC236}">
                    <a16:creationId xmlns:a16="http://schemas.microsoft.com/office/drawing/2014/main" id="{40CBAD2B-194C-47D8-8B15-0F77F1895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313" y="5149850"/>
                <a:ext cx="468313" cy="260350"/>
              </a:xfrm>
              <a:custGeom>
                <a:avLst/>
                <a:gdLst>
                  <a:gd name="T0" fmla="*/ 468313 w 785"/>
                  <a:gd name="T1" fmla="*/ 148686 h 436"/>
                  <a:gd name="T2" fmla="*/ 468313 w 785"/>
                  <a:gd name="T3" fmla="*/ 258559 h 436"/>
                  <a:gd name="T4" fmla="*/ 400303 w 785"/>
                  <a:gd name="T5" fmla="*/ 163614 h 436"/>
                  <a:gd name="T6" fmla="*/ 69203 w 785"/>
                  <a:gd name="T7" fmla="*/ 163614 h 436"/>
                  <a:gd name="T8" fmla="*/ 0 w 785"/>
                  <a:gd name="T9" fmla="*/ 260350 h 436"/>
                  <a:gd name="T10" fmla="*/ 0 w 785"/>
                  <a:gd name="T11" fmla="*/ 149880 h 436"/>
                  <a:gd name="T12" fmla="*/ 69203 w 785"/>
                  <a:gd name="T13" fmla="*/ 53145 h 436"/>
                  <a:gd name="T14" fmla="*/ 400303 w 785"/>
                  <a:gd name="T15" fmla="*/ 53145 h 436"/>
                  <a:gd name="T16" fmla="*/ 468313 w 785"/>
                  <a:gd name="T17" fmla="*/ 148686 h 4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85" h="436">
                    <a:moveTo>
                      <a:pt x="785" y="249"/>
                    </a:moveTo>
                    <a:cubicBezTo>
                      <a:pt x="785" y="433"/>
                      <a:pt x="785" y="433"/>
                      <a:pt x="785" y="433"/>
                    </a:cubicBezTo>
                    <a:cubicBezTo>
                      <a:pt x="785" y="376"/>
                      <a:pt x="747" y="318"/>
                      <a:pt x="671" y="274"/>
                    </a:cubicBezTo>
                    <a:cubicBezTo>
                      <a:pt x="519" y="185"/>
                      <a:pt x="270" y="185"/>
                      <a:pt x="116" y="274"/>
                    </a:cubicBezTo>
                    <a:cubicBezTo>
                      <a:pt x="39" y="318"/>
                      <a:pt x="0" y="377"/>
                      <a:pt x="0" y="436"/>
                    </a:cubicBezTo>
                    <a:cubicBezTo>
                      <a:pt x="0" y="251"/>
                      <a:pt x="0" y="251"/>
                      <a:pt x="0" y="251"/>
                    </a:cubicBezTo>
                    <a:cubicBezTo>
                      <a:pt x="0" y="193"/>
                      <a:pt x="38" y="134"/>
                      <a:pt x="116" y="89"/>
                    </a:cubicBezTo>
                    <a:cubicBezTo>
                      <a:pt x="270" y="0"/>
                      <a:pt x="518" y="0"/>
                      <a:pt x="671" y="89"/>
                    </a:cubicBezTo>
                    <a:cubicBezTo>
                      <a:pt x="747" y="133"/>
                      <a:pt x="785" y="191"/>
                      <a:pt x="785" y="249"/>
                    </a:cubicBezTo>
                    <a:close/>
                  </a:path>
                </a:pathLst>
              </a:custGeom>
              <a:solidFill>
                <a:srgbClr val="05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9" name="Freeform 141">
                <a:extLst>
                  <a:ext uri="{FF2B5EF4-FFF2-40B4-BE49-F238E27FC236}">
                    <a16:creationId xmlns:a16="http://schemas.microsoft.com/office/drawing/2014/main" id="{B3860C86-2E6D-4A4E-9644-EFD6FB3DC3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6875" y="5341938"/>
                <a:ext cx="863600" cy="317500"/>
              </a:xfrm>
              <a:custGeom>
                <a:avLst/>
                <a:gdLst>
                  <a:gd name="T0" fmla="*/ 863600 w 1446"/>
                  <a:gd name="T1" fmla="*/ 110617 h 531"/>
                  <a:gd name="T2" fmla="*/ 863600 w 1446"/>
                  <a:gd name="T3" fmla="*/ 0 h 531"/>
                  <a:gd name="T4" fmla="*/ 729820 w 1446"/>
                  <a:gd name="T5" fmla="*/ 22123 h 531"/>
                  <a:gd name="T6" fmla="*/ 722056 w 1446"/>
                  <a:gd name="T7" fmla="*/ 32886 h 531"/>
                  <a:gd name="T8" fmla="*/ 722653 w 1446"/>
                  <a:gd name="T9" fmla="*/ 141709 h 531"/>
                  <a:gd name="T10" fmla="*/ 683235 w 1446"/>
                  <a:gd name="T11" fmla="*/ 164430 h 531"/>
                  <a:gd name="T12" fmla="*/ 562594 w 1446"/>
                  <a:gd name="T13" fmla="*/ 125565 h 531"/>
                  <a:gd name="T14" fmla="*/ 543483 w 1446"/>
                  <a:gd name="T15" fmla="*/ 129750 h 531"/>
                  <a:gd name="T16" fmla="*/ 505260 w 1446"/>
                  <a:gd name="T17" fmla="*/ 206883 h 531"/>
                  <a:gd name="T18" fmla="*/ 355951 w 1446"/>
                  <a:gd name="T19" fmla="*/ 206883 h 531"/>
                  <a:gd name="T20" fmla="*/ 318326 w 1446"/>
                  <a:gd name="T21" fmla="*/ 129750 h 531"/>
                  <a:gd name="T22" fmla="*/ 299811 w 1446"/>
                  <a:gd name="T23" fmla="*/ 125565 h 531"/>
                  <a:gd name="T24" fmla="*/ 178573 w 1446"/>
                  <a:gd name="T25" fmla="*/ 164430 h 531"/>
                  <a:gd name="T26" fmla="*/ 141544 w 1446"/>
                  <a:gd name="T27" fmla="*/ 142905 h 531"/>
                  <a:gd name="T28" fmla="*/ 140947 w 1446"/>
                  <a:gd name="T29" fmla="*/ 32886 h 531"/>
                  <a:gd name="T30" fmla="*/ 133183 w 1446"/>
                  <a:gd name="T31" fmla="*/ 22123 h 531"/>
                  <a:gd name="T32" fmla="*/ 0 w 1446"/>
                  <a:gd name="T33" fmla="*/ 0 h 531"/>
                  <a:gd name="T34" fmla="*/ 597 w 1446"/>
                  <a:gd name="T35" fmla="*/ 110617 h 531"/>
                  <a:gd name="T36" fmla="*/ 73460 w 1446"/>
                  <a:gd name="T37" fmla="*/ 122575 h 531"/>
                  <a:gd name="T38" fmla="*/ 73460 w 1446"/>
                  <a:gd name="T39" fmla="*/ 213460 h 531"/>
                  <a:gd name="T40" fmla="*/ 178573 w 1446"/>
                  <a:gd name="T41" fmla="*/ 275047 h 531"/>
                  <a:gd name="T42" fmla="*/ 299811 w 1446"/>
                  <a:gd name="T43" fmla="*/ 235584 h 531"/>
                  <a:gd name="T44" fmla="*/ 318923 w 1446"/>
                  <a:gd name="T45" fmla="*/ 240367 h 531"/>
                  <a:gd name="T46" fmla="*/ 356549 w 1446"/>
                  <a:gd name="T47" fmla="*/ 317500 h 531"/>
                  <a:gd name="T48" fmla="*/ 505260 w 1446"/>
                  <a:gd name="T49" fmla="*/ 317500 h 531"/>
                  <a:gd name="T50" fmla="*/ 544080 w 1446"/>
                  <a:gd name="T51" fmla="*/ 240367 h 531"/>
                  <a:gd name="T52" fmla="*/ 563191 w 1446"/>
                  <a:gd name="T53" fmla="*/ 235584 h 531"/>
                  <a:gd name="T54" fmla="*/ 683833 w 1446"/>
                  <a:gd name="T55" fmla="*/ 275047 h 531"/>
                  <a:gd name="T56" fmla="*/ 789543 w 1446"/>
                  <a:gd name="T57" fmla="*/ 213460 h 531"/>
                  <a:gd name="T58" fmla="*/ 788946 w 1446"/>
                  <a:gd name="T59" fmla="*/ 122575 h 531"/>
                  <a:gd name="T60" fmla="*/ 863600 w 1446"/>
                  <a:gd name="T61" fmla="*/ 110617 h 531"/>
                  <a:gd name="T62" fmla="*/ 119447 w 1446"/>
                  <a:gd name="T63" fmla="*/ 130348 h 531"/>
                  <a:gd name="T64" fmla="*/ 133780 w 1446"/>
                  <a:gd name="T65" fmla="*/ 132740 h 531"/>
                  <a:gd name="T66" fmla="*/ 140947 w 1446"/>
                  <a:gd name="T67" fmla="*/ 142307 h 531"/>
                  <a:gd name="T68" fmla="*/ 119447 w 1446"/>
                  <a:gd name="T69" fmla="*/ 130348 h 531"/>
                  <a:gd name="T70" fmla="*/ 725042 w 1446"/>
                  <a:gd name="T71" fmla="*/ 140513 h 531"/>
                  <a:gd name="T72" fmla="*/ 730417 w 1446"/>
                  <a:gd name="T73" fmla="*/ 132740 h 531"/>
                  <a:gd name="T74" fmla="*/ 741764 w 1446"/>
                  <a:gd name="T75" fmla="*/ 130348 h 531"/>
                  <a:gd name="T76" fmla="*/ 725042 w 1446"/>
                  <a:gd name="T77" fmla="*/ 140513 h 53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446" h="531">
                    <a:moveTo>
                      <a:pt x="1446" y="185"/>
                    </a:moveTo>
                    <a:cubicBezTo>
                      <a:pt x="1446" y="0"/>
                      <a:pt x="1446" y="0"/>
                      <a:pt x="1446" y="0"/>
                    </a:cubicBezTo>
                    <a:cubicBezTo>
                      <a:pt x="1222" y="37"/>
                      <a:pt x="1222" y="37"/>
                      <a:pt x="1222" y="37"/>
                    </a:cubicBezTo>
                    <a:cubicBezTo>
                      <a:pt x="1218" y="43"/>
                      <a:pt x="1214" y="49"/>
                      <a:pt x="1209" y="55"/>
                    </a:cubicBezTo>
                    <a:cubicBezTo>
                      <a:pt x="1210" y="237"/>
                      <a:pt x="1210" y="237"/>
                      <a:pt x="1210" y="237"/>
                    </a:cubicBezTo>
                    <a:cubicBezTo>
                      <a:pt x="1144" y="275"/>
                      <a:pt x="1144" y="275"/>
                      <a:pt x="1144" y="275"/>
                    </a:cubicBezTo>
                    <a:cubicBezTo>
                      <a:pt x="942" y="210"/>
                      <a:pt x="942" y="210"/>
                      <a:pt x="942" y="210"/>
                    </a:cubicBezTo>
                    <a:cubicBezTo>
                      <a:pt x="932" y="212"/>
                      <a:pt x="921" y="215"/>
                      <a:pt x="910" y="217"/>
                    </a:cubicBezTo>
                    <a:cubicBezTo>
                      <a:pt x="846" y="346"/>
                      <a:pt x="846" y="346"/>
                      <a:pt x="846" y="346"/>
                    </a:cubicBezTo>
                    <a:cubicBezTo>
                      <a:pt x="596" y="346"/>
                      <a:pt x="596" y="346"/>
                      <a:pt x="596" y="346"/>
                    </a:cubicBezTo>
                    <a:cubicBezTo>
                      <a:pt x="533" y="217"/>
                      <a:pt x="533" y="217"/>
                      <a:pt x="533" y="217"/>
                    </a:cubicBezTo>
                    <a:cubicBezTo>
                      <a:pt x="523" y="215"/>
                      <a:pt x="512" y="212"/>
                      <a:pt x="502" y="210"/>
                    </a:cubicBezTo>
                    <a:cubicBezTo>
                      <a:pt x="299" y="275"/>
                      <a:pt x="299" y="275"/>
                      <a:pt x="299" y="275"/>
                    </a:cubicBezTo>
                    <a:cubicBezTo>
                      <a:pt x="237" y="239"/>
                      <a:pt x="237" y="239"/>
                      <a:pt x="237" y="239"/>
                    </a:cubicBezTo>
                    <a:cubicBezTo>
                      <a:pt x="236" y="55"/>
                      <a:pt x="236" y="55"/>
                      <a:pt x="236" y="55"/>
                    </a:cubicBezTo>
                    <a:cubicBezTo>
                      <a:pt x="232" y="49"/>
                      <a:pt x="227" y="43"/>
                      <a:pt x="223" y="3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85"/>
                      <a:pt x="1" y="185"/>
                      <a:pt x="1" y="185"/>
                    </a:cubicBezTo>
                    <a:cubicBezTo>
                      <a:pt x="123" y="205"/>
                      <a:pt x="123" y="205"/>
                      <a:pt x="123" y="205"/>
                    </a:cubicBezTo>
                    <a:cubicBezTo>
                      <a:pt x="123" y="357"/>
                      <a:pt x="123" y="357"/>
                      <a:pt x="123" y="357"/>
                    </a:cubicBezTo>
                    <a:cubicBezTo>
                      <a:pt x="299" y="460"/>
                      <a:pt x="299" y="460"/>
                      <a:pt x="299" y="460"/>
                    </a:cubicBezTo>
                    <a:cubicBezTo>
                      <a:pt x="502" y="394"/>
                      <a:pt x="502" y="394"/>
                      <a:pt x="502" y="394"/>
                    </a:cubicBezTo>
                    <a:cubicBezTo>
                      <a:pt x="513" y="397"/>
                      <a:pt x="523" y="399"/>
                      <a:pt x="534" y="402"/>
                    </a:cubicBezTo>
                    <a:cubicBezTo>
                      <a:pt x="597" y="531"/>
                      <a:pt x="597" y="531"/>
                      <a:pt x="597" y="531"/>
                    </a:cubicBezTo>
                    <a:cubicBezTo>
                      <a:pt x="846" y="531"/>
                      <a:pt x="846" y="531"/>
                      <a:pt x="846" y="531"/>
                    </a:cubicBezTo>
                    <a:cubicBezTo>
                      <a:pt x="911" y="402"/>
                      <a:pt x="911" y="402"/>
                      <a:pt x="911" y="402"/>
                    </a:cubicBezTo>
                    <a:cubicBezTo>
                      <a:pt x="921" y="400"/>
                      <a:pt x="932" y="397"/>
                      <a:pt x="943" y="394"/>
                    </a:cubicBezTo>
                    <a:cubicBezTo>
                      <a:pt x="1145" y="460"/>
                      <a:pt x="1145" y="460"/>
                      <a:pt x="1145" y="460"/>
                    </a:cubicBezTo>
                    <a:cubicBezTo>
                      <a:pt x="1322" y="357"/>
                      <a:pt x="1322" y="357"/>
                      <a:pt x="1322" y="357"/>
                    </a:cubicBezTo>
                    <a:cubicBezTo>
                      <a:pt x="1321" y="205"/>
                      <a:pt x="1321" y="205"/>
                      <a:pt x="1321" y="205"/>
                    </a:cubicBezTo>
                    <a:lnTo>
                      <a:pt x="1446" y="185"/>
                    </a:lnTo>
                    <a:close/>
                    <a:moveTo>
                      <a:pt x="200" y="218"/>
                    </a:moveTo>
                    <a:cubicBezTo>
                      <a:pt x="224" y="222"/>
                      <a:pt x="224" y="222"/>
                      <a:pt x="224" y="222"/>
                    </a:cubicBezTo>
                    <a:cubicBezTo>
                      <a:pt x="227" y="227"/>
                      <a:pt x="231" y="233"/>
                      <a:pt x="236" y="238"/>
                    </a:cubicBezTo>
                    <a:lnTo>
                      <a:pt x="200" y="218"/>
                    </a:lnTo>
                    <a:close/>
                    <a:moveTo>
                      <a:pt x="1214" y="235"/>
                    </a:moveTo>
                    <a:cubicBezTo>
                      <a:pt x="1217" y="230"/>
                      <a:pt x="1220" y="226"/>
                      <a:pt x="1223" y="222"/>
                    </a:cubicBezTo>
                    <a:cubicBezTo>
                      <a:pt x="1242" y="218"/>
                      <a:pt x="1242" y="218"/>
                      <a:pt x="1242" y="218"/>
                    </a:cubicBezTo>
                    <a:lnTo>
                      <a:pt x="1214" y="235"/>
                    </a:lnTo>
                    <a:close/>
                  </a:path>
                </a:pathLst>
              </a:custGeom>
              <a:solidFill>
                <a:srgbClr val="053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0" name="Freeform 142">
                <a:extLst>
                  <a:ext uri="{FF2B5EF4-FFF2-40B4-BE49-F238E27FC236}">
                    <a16:creationId xmlns:a16="http://schemas.microsoft.com/office/drawing/2014/main" id="{67231914-D0B3-46BC-8276-29C4ED3C1D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6875" y="5048250"/>
                <a:ext cx="863600" cy="500063"/>
              </a:xfrm>
              <a:custGeom>
                <a:avLst/>
                <a:gdLst>
                  <a:gd name="T0" fmla="*/ 790737 w 1446"/>
                  <a:gd name="T1" fmla="*/ 103956 h 837"/>
                  <a:gd name="T2" fmla="*/ 723250 w 1446"/>
                  <a:gd name="T3" fmla="*/ 173857 h 837"/>
                  <a:gd name="T4" fmla="*/ 731014 w 1446"/>
                  <a:gd name="T5" fmla="*/ 185209 h 837"/>
                  <a:gd name="T6" fmla="*/ 863600 w 1446"/>
                  <a:gd name="T7" fmla="*/ 207314 h 837"/>
                  <a:gd name="T8" fmla="*/ 863600 w 1446"/>
                  <a:gd name="T9" fmla="*/ 293346 h 837"/>
                  <a:gd name="T10" fmla="*/ 729820 w 1446"/>
                  <a:gd name="T11" fmla="*/ 315452 h 837"/>
                  <a:gd name="T12" fmla="*/ 722056 w 1446"/>
                  <a:gd name="T13" fmla="*/ 326206 h 837"/>
                  <a:gd name="T14" fmla="*/ 788946 w 1446"/>
                  <a:gd name="T15" fmla="*/ 396705 h 837"/>
                  <a:gd name="T16" fmla="*/ 683235 w 1446"/>
                  <a:gd name="T17" fmla="*/ 457644 h 837"/>
                  <a:gd name="T18" fmla="*/ 562594 w 1446"/>
                  <a:gd name="T19" fmla="*/ 418810 h 837"/>
                  <a:gd name="T20" fmla="*/ 543483 w 1446"/>
                  <a:gd name="T21" fmla="*/ 422992 h 837"/>
                  <a:gd name="T22" fmla="*/ 505260 w 1446"/>
                  <a:gd name="T23" fmla="*/ 500063 h 837"/>
                  <a:gd name="T24" fmla="*/ 355951 w 1446"/>
                  <a:gd name="T25" fmla="*/ 500063 h 837"/>
                  <a:gd name="T26" fmla="*/ 318326 w 1446"/>
                  <a:gd name="T27" fmla="*/ 422992 h 837"/>
                  <a:gd name="T28" fmla="*/ 299811 w 1446"/>
                  <a:gd name="T29" fmla="*/ 418810 h 837"/>
                  <a:gd name="T30" fmla="*/ 178573 w 1446"/>
                  <a:gd name="T31" fmla="*/ 457644 h 837"/>
                  <a:gd name="T32" fmla="*/ 73460 w 1446"/>
                  <a:gd name="T33" fmla="*/ 396705 h 837"/>
                  <a:gd name="T34" fmla="*/ 140947 w 1446"/>
                  <a:gd name="T35" fmla="*/ 326206 h 837"/>
                  <a:gd name="T36" fmla="*/ 133183 w 1446"/>
                  <a:gd name="T37" fmla="*/ 315452 h 837"/>
                  <a:gd name="T38" fmla="*/ 0 w 1446"/>
                  <a:gd name="T39" fmla="*/ 293346 h 837"/>
                  <a:gd name="T40" fmla="*/ 597 w 1446"/>
                  <a:gd name="T41" fmla="*/ 207314 h 837"/>
                  <a:gd name="T42" fmla="*/ 133780 w 1446"/>
                  <a:gd name="T43" fmla="*/ 185209 h 837"/>
                  <a:gd name="T44" fmla="*/ 142142 w 1446"/>
                  <a:gd name="T45" fmla="*/ 173857 h 837"/>
                  <a:gd name="T46" fmla="*/ 75251 w 1446"/>
                  <a:gd name="T47" fmla="*/ 103956 h 837"/>
                  <a:gd name="T48" fmla="*/ 180962 w 1446"/>
                  <a:gd name="T49" fmla="*/ 43016 h 837"/>
                  <a:gd name="T50" fmla="*/ 301603 w 1446"/>
                  <a:gd name="T51" fmla="*/ 81850 h 837"/>
                  <a:gd name="T52" fmla="*/ 320715 w 1446"/>
                  <a:gd name="T53" fmla="*/ 77668 h 837"/>
                  <a:gd name="T54" fmla="*/ 358937 w 1446"/>
                  <a:gd name="T55" fmla="*/ 0 h 837"/>
                  <a:gd name="T56" fmla="*/ 508246 w 1446"/>
                  <a:gd name="T57" fmla="*/ 0 h 837"/>
                  <a:gd name="T58" fmla="*/ 545274 w 1446"/>
                  <a:gd name="T59" fmla="*/ 77071 h 837"/>
                  <a:gd name="T60" fmla="*/ 564386 w 1446"/>
                  <a:gd name="T61" fmla="*/ 81850 h 837"/>
                  <a:gd name="T62" fmla="*/ 685624 w 1446"/>
                  <a:gd name="T63" fmla="*/ 43016 h 837"/>
                  <a:gd name="T64" fmla="*/ 790737 w 1446"/>
                  <a:gd name="T65" fmla="*/ 103956 h 837"/>
                  <a:gd name="T66" fmla="*/ 597234 w 1446"/>
                  <a:gd name="T67" fmla="*/ 346519 h 837"/>
                  <a:gd name="T68" fmla="*/ 598428 w 1446"/>
                  <a:gd name="T69" fmla="*/ 154141 h 837"/>
                  <a:gd name="T70" fmla="*/ 266963 w 1446"/>
                  <a:gd name="T71" fmla="*/ 154141 h 837"/>
                  <a:gd name="T72" fmla="*/ 265769 w 1446"/>
                  <a:gd name="T73" fmla="*/ 346519 h 837"/>
                  <a:gd name="T74" fmla="*/ 597234 w 1446"/>
                  <a:gd name="T75" fmla="*/ 346519 h 8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446" h="837">
                    <a:moveTo>
                      <a:pt x="1324" y="174"/>
                    </a:moveTo>
                    <a:cubicBezTo>
                      <a:pt x="1211" y="291"/>
                      <a:pt x="1211" y="291"/>
                      <a:pt x="1211" y="291"/>
                    </a:cubicBezTo>
                    <a:cubicBezTo>
                      <a:pt x="1215" y="297"/>
                      <a:pt x="1220" y="304"/>
                      <a:pt x="1224" y="310"/>
                    </a:cubicBezTo>
                    <a:cubicBezTo>
                      <a:pt x="1446" y="347"/>
                      <a:pt x="1446" y="347"/>
                      <a:pt x="1446" y="347"/>
                    </a:cubicBezTo>
                    <a:cubicBezTo>
                      <a:pt x="1446" y="491"/>
                      <a:pt x="1446" y="491"/>
                      <a:pt x="1446" y="491"/>
                    </a:cubicBezTo>
                    <a:cubicBezTo>
                      <a:pt x="1222" y="528"/>
                      <a:pt x="1222" y="528"/>
                      <a:pt x="1222" y="528"/>
                    </a:cubicBezTo>
                    <a:cubicBezTo>
                      <a:pt x="1218" y="534"/>
                      <a:pt x="1214" y="540"/>
                      <a:pt x="1209" y="546"/>
                    </a:cubicBezTo>
                    <a:cubicBezTo>
                      <a:pt x="1321" y="664"/>
                      <a:pt x="1321" y="664"/>
                      <a:pt x="1321" y="664"/>
                    </a:cubicBezTo>
                    <a:cubicBezTo>
                      <a:pt x="1144" y="766"/>
                      <a:pt x="1144" y="766"/>
                      <a:pt x="1144" y="766"/>
                    </a:cubicBezTo>
                    <a:cubicBezTo>
                      <a:pt x="942" y="701"/>
                      <a:pt x="942" y="701"/>
                      <a:pt x="942" y="701"/>
                    </a:cubicBezTo>
                    <a:cubicBezTo>
                      <a:pt x="932" y="703"/>
                      <a:pt x="921" y="706"/>
                      <a:pt x="910" y="708"/>
                    </a:cubicBezTo>
                    <a:cubicBezTo>
                      <a:pt x="846" y="837"/>
                      <a:pt x="846" y="837"/>
                      <a:pt x="846" y="837"/>
                    </a:cubicBezTo>
                    <a:cubicBezTo>
                      <a:pt x="596" y="837"/>
                      <a:pt x="596" y="837"/>
                      <a:pt x="596" y="837"/>
                    </a:cubicBezTo>
                    <a:cubicBezTo>
                      <a:pt x="533" y="708"/>
                      <a:pt x="533" y="708"/>
                      <a:pt x="533" y="708"/>
                    </a:cubicBezTo>
                    <a:cubicBezTo>
                      <a:pt x="523" y="706"/>
                      <a:pt x="512" y="703"/>
                      <a:pt x="502" y="701"/>
                    </a:cubicBezTo>
                    <a:cubicBezTo>
                      <a:pt x="299" y="766"/>
                      <a:pt x="299" y="766"/>
                      <a:pt x="299" y="766"/>
                    </a:cubicBezTo>
                    <a:cubicBezTo>
                      <a:pt x="123" y="664"/>
                      <a:pt x="123" y="664"/>
                      <a:pt x="123" y="664"/>
                    </a:cubicBezTo>
                    <a:cubicBezTo>
                      <a:pt x="236" y="546"/>
                      <a:pt x="236" y="546"/>
                      <a:pt x="236" y="546"/>
                    </a:cubicBezTo>
                    <a:cubicBezTo>
                      <a:pt x="232" y="540"/>
                      <a:pt x="227" y="534"/>
                      <a:pt x="223" y="528"/>
                    </a:cubicBezTo>
                    <a:cubicBezTo>
                      <a:pt x="0" y="491"/>
                      <a:pt x="0" y="491"/>
                      <a:pt x="0" y="491"/>
                    </a:cubicBezTo>
                    <a:cubicBezTo>
                      <a:pt x="1" y="347"/>
                      <a:pt x="1" y="347"/>
                      <a:pt x="1" y="347"/>
                    </a:cubicBezTo>
                    <a:cubicBezTo>
                      <a:pt x="224" y="310"/>
                      <a:pt x="224" y="310"/>
                      <a:pt x="224" y="310"/>
                    </a:cubicBezTo>
                    <a:cubicBezTo>
                      <a:pt x="228" y="304"/>
                      <a:pt x="233" y="297"/>
                      <a:pt x="238" y="291"/>
                    </a:cubicBezTo>
                    <a:cubicBezTo>
                      <a:pt x="126" y="174"/>
                      <a:pt x="126" y="174"/>
                      <a:pt x="126" y="174"/>
                    </a:cubicBezTo>
                    <a:cubicBezTo>
                      <a:pt x="303" y="72"/>
                      <a:pt x="303" y="72"/>
                      <a:pt x="303" y="72"/>
                    </a:cubicBezTo>
                    <a:cubicBezTo>
                      <a:pt x="505" y="137"/>
                      <a:pt x="505" y="137"/>
                      <a:pt x="505" y="137"/>
                    </a:cubicBezTo>
                    <a:cubicBezTo>
                      <a:pt x="515" y="134"/>
                      <a:pt x="526" y="132"/>
                      <a:pt x="537" y="130"/>
                    </a:cubicBezTo>
                    <a:cubicBezTo>
                      <a:pt x="601" y="0"/>
                      <a:pt x="601" y="0"/>
                      <a:pt x="601" y="0"/>
                    </a:cubicBezTo>
                    <a:cubicBezTo>
                      <a:pt x="851" y="0"/>
                      <a:pt x="851" y="0"/>
                      <a:pt x="851" y="0"/>
                    </a:cubicBezTo>
                    <a:cubicBezTo>
                      <a:pt x="913" y="129"/>
                      <a:pt x="913" y="129"/>
                      <a:pt x="913" y="129"/>
                    </a:cubicBezTo>
                    <a:cubicBezTo>
                      <a:pt x="924" y="132"/>
                      <a:pt x="935" y="134"/>
                      <a:pt x="945" y="137"/>
                    </a:cubicBezTo>
                    <a:cubicBezTo>
                      <a:pt x="1148" y="72"/>
                      <a:pt x="1148" y="72"/>
                      <a:pt x="1148" y="72"/>
                    </a:cubicBezTo>
                    <a:lnTo>
                      <a:pt x="1324" y="174"/>
                    </a:lnTo>
                    <a:close/>
                    <a:moveTo>
                      <a:pt x="1000" y="580"/>
                    </a:moveTo>
                    <a:cubicBezTo>
                      <a:pt x="1154" y="491"/>
                      <a:pt x="1155" y="347"/>
                      <a:pt x="1002" y="258"/>
                    </a:cubicBezTo>
                    <a:cubicBezTo>
                      <a:pt x="849" y="169"/>
                      <a:pt x="601" y="169"/>
                      <a:pt x="447" y="258"/>
                    </a:cubicBezTo>
                    <a:cubicBezTo>
                      <a:pt x="293" y="347"/>
                      <a:pt x="292" y="491"/>
                      <a:pt x="445" y="580"/>
                    </a:cubicBezTo>
                    <a:cubicBezTo>
                      <a:pt x="598" y="668"/>
                      <a:pt x="846" y="668"/>
                      <a:pt x="1000" y="580"/>
                    </a:cubicBezTo>
                  </a:path>
                </a:pathLst>
              </a:custGeom>
              <a:solidFill>
                <a:srgbClr val="0757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26" name="TextBox 525">
            <a:extLst>
              <a:ext uri="{FF2B5EF4-FFF2-40B4-BE49-F238E27FC236}">
                <a16:creationId xmlns:a16="http://schemas.microsoft.com/office/drawing/2014/main" id="{B0CE88EF-FB7A-4A27-93BC-A77157B7019F}"/>
              </a:ext>
            </a:extLst>
          </p:cNvPr>
          <p:cNvSpPr txBox="1"/>
          <p:nvPr/>
        </p:nvSpPr>
        <p:spPr>
          <a:xfrm>
            <a:off x="9593606" y="1696728"/>
            <a:ext cx="24824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 algn="r" defTabSz="121898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ZA" sz="1400" kern="0" dirty="0">
                <a:solidFill>
                  <a:srgbClr val="0033A1"/>
                </a:solidFill>
                <a:latin typeface="Arial"/>
                <a:cs typeface="Arial" pitchFamily="34" charset="0"/>
              </a:rPr>
              <a:t>Fostering Innovation</a:t>
            </a:r>
          </a:p>
          <a:p>
            <a:pPr marL="90488" indent="-90488" algn="r" defTabSz="121898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ZA" sz="1400" kern="0" dirty="0">
                <a:solidFill>
                  <a:srgbClr val="0033A1"/>
                </a:solidFill>
                <a:latin typeface="Arial"/>
                <a:cs typeface="Arial" pitchFamily="34" charset="0"/>
              </a:rPr>
              <a:t>Stronger client focus</a:t>
            </a:r>
          </a:p>
          <a:p>
            <a:pPr marL="90488" indent="-90488" algn="r" defTabSz="121898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ZA" sz="1400" kern="0" dirty="0">
                <a:solidFill>
                  <a:srgbClr val="0033A1"/>
                </a:solidFill>
                <a:latin typeface="Arial"/>
                <a:cs typeface="Arial" pitchFamily="34" charset="0"/>
              </a:rPr>
              <a:t>Implementing disruptive technology</a:t>
            </a:r>
          </a:p>
          <a:p>
            <a:pPr marL="171450" indent="-171450" algn="r" defTabSz="121898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33A1"/>
              </a:solidFill>
              <a:latin typeface="Arial"/>
              <a:cs typeface="Arial" pitchFamily="34" charset="0"/>
            </a:endParaRP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D603D49F-C548-4965-83F7-7F8A6ABFBA79}"/>
              </a:ext>
            </a:extLst>
          </p:cNvPr>
          <p:cNvSpPr txBox="1"/>
          <p:nvPr/>
        </p:nvSpPr>
        <p:spPr>
          <a:xfrm>
            <a:off x="6312637" y="1673176"/>
            <a:ext cx="20425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 defTabSz="121898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ZA" sz="1400" kern="0" dirty="0">
                <a:solidFill>
                  <a:srgbClr val="0033A1"/>
                </a:solidFill>
                <a:latin typeface="Arial"/>
                <a:cs typeface="Arial" pitchFamily="34" charset="0"/>
              </a:rPr>
              <a:t>Repurposing of staff</a:t>
            </a:r>
          </a:p>
          <a:p>
            <a:pPr marL="90488" indent="-90488" defTabSz="121898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ZA" sz="1400" kern="0" dirty="0">
                <a:solidFill>
                  <a:srgbClr val="0033A1"/>
                </a:solidFill>
                <a:latin typeface="Arial"/>
                <a:cs typeface="Arial" pitchFamily="34" charset="0"/>
              </a:rPr>
              <a:t>Structural adjustments</a:t>
            </a:r>
          </a:p>
          <a:p>
            <a:pPr marL="90488" indent="-90488" defTabSz="121898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ZA" sz="1400" kern="0" dirty="0">
                <a:solidFill>
                  <a:srgbClr val="0033A1"/>
                </a:solidFill>
                <a:latin typeface="Arial"/>
                <a:cs typeface="Arial" pitchFamily="34" charset="0"/>
              </a:rPr>
              <a:t>Partnering human &amp; technology</a:t>
            </a:r>
          </a:p>
          <a:p>
            <a:pPr marL="90488" indent="-90488" defTabSz="121898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ZA" sz="1400" kern="0" dirty="0">
                <a:solidFill>
                  <a:srgbClr val="0033A1"/>
                </a:solidFill>
                <a:latin typeface="Arial"/>
                <a:cs typeface="Arial" pitchFamily="34" charset="0"/>
              </a:rPr>
              <a:t>Continuous learning</a:t>
            </a:r>
          </a:p>
          <a:p>
            <a:pPr marL="171450" indent="-171450" defTabSz="121898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kern="0" dirty="0">
              <a:solidFill>
                <a:srgbClr val="0033A1"/>
              </a:solidFill>
              <a:latin typeface="Arial"/>
              <a:cs typeface="Arial" pitchFamily="34" charset="0"/>
            </a:endParaRP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8A4B2C61-3554-4807-B472-58F3073FCDE3}"/>
              </a:ext>
            </a:extLst>
          </p:cNvPr>
          <p:cNvSpPr txBox="1"/>
          <p:nvPr/>
        </p:nvSpPr>
        <p:spPr>
          <a:xfrm>
            <a:off x="1569697" y="6262949"/>
            <a:ext cx="9053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ZA" sz="1400" kern="0" dirty="0">
                <a:solidFill>
                  <a:schemeClr val="bg1"/>
                </a:solidFill>
                <a:latin typeface="Arial"/>
                <a:cs typeface="Arial" pitchFamily="34" charset="0"/>
              </a:rPr>
              <a:t>83% of Organisations believe they are are losing the war for talent (KPMG survey)</a:t>
            </a:r>
          </a:p>
        </p:txBody>
      </p:sp>
    </p:spTree>
    <p:extLst>
      <p:ext uri="{BB962C8B-B14F-4D97-AF65-F5344CB8AC3E}">
        <p14:creationId xmlns:p14="http://schemas.microsoft.com/office/powerpoint/2010/main" val="2999886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092E4-5859-4104-89A9-5564320ACB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3" y="325904"/>
            <a:ext cx="11029431" cy="329236"/>
          </a:xfrm>
          <a:prstGeom prst="rect">
            <a:avLst/>
          </a:prstGeo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OUR CUSTOMER REMAINS THE TRUTH NORTH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9FE10E-4AB4-432A-890F-092782EF70CA}"/>
              </a:ext>
            </a:extLst>
          </p:cNvPr>
          <p:cNvGrpSpPr/>
          <p:nvPr/>
        </p:nvGrpSpPr>
        <p:grpSpPr>
          <a:xfrm>
            <a:off x="6347159" y="1000780"/>
            <a:ext cx="801032" cy="890304"/>
            <a:chOff x="11998325" y="1768476"/>
            <a:chExt cx="1955368" cy="2173287"/>
          </a:xfrm>
        </p:grpSpPr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C3D26584-A120-421A-9B69-B1EF0B72D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0706" y="2162861"/>
              <a:ext cx="1042987" cy="884238"/>
            </a:xfrm>
            <a:custGeom>
              <a:avLst/>
              <a:gdLst>
                <a:gd name="T0" fmla="*/ 657 w 657"/>
                <a:gd name="T1" fmla="*/ 557 h 557"/>
                <a:gd name="T2" fmla="*/ 0 w 657"/>
                <a:gd name="T3" fmla="*/ 557 h 557"/>
                <a:gd name="T4" fmla="*/ 0 w 657"/>
                <a:gd name="T5" fmla="*/ 0 h 557"/>
                <a:gd name="T6" fmla="*/ 657 w 657"/>
                <a:gd name="T7" fmla="*/ 0 h 557"/>
                <a:gd name="T8" fmla="*/ 398 w 657"/>
                <a:gd name="T9" fmla="*/ 278 h 557"/>
                <a:gd name="T10" fmla="*/ 657 w 657"/>
                <a:gd name="T11" fmla="*/ 557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557">
                  <a:moveTo>
                    <a:pt x="657" y="557"/>
                  </a:moveTo>
                  <a:lnTo>
                    <a:pt x="0" y="557"/>
                  </a:lnTo>
                  <a:lnTo>
                    <a:pt x="0" y="0"/>
                  </a:lnTo>
                  <a:lnTo>
                    <a:pt x="657" y="0"/>
                  </a:lnTo>
                  <a:lnTo>
                    <a:pt x="398" y="278"/>
                  </a:lnTo>
                  <a:lnTo>
                    <a:pt x="657" y="557"/>
                  </a:lnTo>
                  <a:close/>
                </a:path>
              </a:pathLst>
            </a:custGeom>
            <a:solidFill>
              <a:srgbClr val="006E2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BD13000E-04B2-42C2-80A9-03F2F3D32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88813" y="1974851"/>
              <a:ext cx="1044575" cy="881063"/>
            </a:xfrm>
            <a:prstGeom prst="rect">
              <a:avLst/>
            </a:prstGeom>
            <a:solidFill>
              <a:srgbClr val="00AE4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" name="Rectangle 20">
              <a:extLst>
                <a:ext uri="{FF2B5EF4-FFF2-40B4-BE49-F238E27FC236}">
                  <a16:creationId xmlns:a16="http://schemas.microsoft.com/office/drawing/2014/main" id="{7A05A00B-203A-441E-8917-68A2520F7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6425" y="1862138"/>
              <a:ext cx="92075" cy="2079625"/>
            </a:xfrm>
            <a:prstGeom prst="rect">
              <a:avLst/>
            </a:prstGeom>
            <a:solidFill>
              <a:srgbClr val="E5E5E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" name="Rectangle 21">
              <a:extLst>
                <a:ext uri="{FF2B5EF4-FFF2-40B4-BE49-F238E27FC236}">
                  <a16:creationId xmlns:a16="http://schemas.microsoft.com/office/drawing/2014/main" id="{D9DF5E1D-63D8-4BE9-82FF-D74EF344D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98325" y="1768476"/>
              <a:ext cx="166688" cy="163513"/>
            </a:xfrm>
            <a:prstGeom prst="rect">
              <a:avLst/>
            </a:prstGeom>
            <a:solidFill>
              <a:srgbClr val="B3B3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FB9B06-513A-4CB9-959D-E4C7B4DF0672}"/>
              </a:ext>
            </a:extLst>
          </p:cNvPr>
          <p:cNvSpPr/>
          <p:nvPr/>
        </p:nvSpPr>
        <p:spPr>
          <a:xfrm>
            <a:off x="2217872" y="2825293"/>
            <a:ext cx="3793018" cy="835146"/>
          </a:xfrm>
          <a:prstGeom prst="roundRect">
            <a:avLst>
              <a:gd name="adj" fmla="val 28390"/>
            </a:avLst>
          </a:prstGeom>
          <a:gradFill flip="none" rotWithShape="1">
            <a:gsLst>
              <a:gs pos="0">
                <a:srgbClr val="B04EC4">
                  <a:shade val="30000"/>
                  <a:satMod val="115000"/>
                </a:srgbClr>
              </a:gs>
              <a:gs pos="50000">
                <a:srgbClr val="B04EC4">
                  <a:shade val="67500"/>
                  <a:satMod val="115000"/>
                </a:srgbClr>
              </a:gs>
              <a:gs pos="100000">
                <a:srgbClr val="B04EC4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C7235E3-A540-47C4-8148-F9218267185C}"/>
              </a:ext>
            </a:extLst>
          </p:cNvPr>
          <p:cNvSpPr/>
          <p:nvPr/>
        </p:nvSpPr>
        <p:spPr>
          <a:xfrm>
            <a:off x="7125780" y="3982184"/>
            <a:ext cx="3793018" cy="835146"/>
          </a:xfrm>
          <a:prstGeom prst="roundRect">
            <a:avLst>
              <a:gd name="adj" fmla="val 19746"/>
            </a:avLst>
          </a:prstGeom>
          <a:gradFill flip="none" rotWithShape="1">
            <a:gsLst>
              <a:gs pos="0">
                <a:srgbClr val="FC671A">
                  <a:shade val="30000"/>
                  <a:satMod val="115000"/>
                </a:srgbClr>
              </a:gs>
              <a:gs pos="50000">
                <a:srgbClr val="FC671A">
                  <a:shade val="67500"/>
                  <a:satMod val="115000"/>
                </a:srgbClr>
              </a:gs>
              <a:gs pos="100000">
                <a:srgbClr val="FC671A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1F4BA8D-1789-4C69-887B-D5E2448E2F95}"/>
              </a:ext>
            </a:extLst>
          </p:cNvPr>
          <p:cNvSpPr/>
          <p:nvPr/>
        </p:nvSpPr>
        <p:spPr>
          <a:xfrm>
            <a:off x="942002" y="5059243"/>
            <a:ext cx="3793018" cy="835146"/>
          </a:xfrm>
          <a:prstGeom prst="roundRect">
            <a:avLst>
              <a:gd name="adj" fmla="val 26949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70F26D2-520E-4E7E-8B2D-13206B401620}"/>
              </a:ext>
            </a:extLst>
          </p:cNvPr>
          <p:cNvSpPr/>
          <p:nvPr/>
        </p:nvSpPr>
        <p:spPr>
          <a:xfrm>
            <a:off x="6237307" y="1695185"/>
            <a:ext cx="3793018" cy="835146"/>
          </a:xfrm>
          <a:prstGeom prst="roundRect">
            <a:avLst>
              <a:gd name="adj" fmla="val 22628"/>
            </a:avLst>
          </a:prstGeom>
          <a:gradFill flip="none" rotWithShape="1">
            <a:gsLst>
              <a:gs pos="0">
                <a:srgbClr val="6F0033">
                  <a:shade val="30000"/>
                  <a:satMod val="115000"/>
                </a:srgbClr>
              </a:gs>
              <a:gs pos="50000">
                <a:srgbClr val="6F0033">
                  <a:shade val="67500"/>
                  <a:satMod val="115000"/>
                </a:srgbClr>
              </a:gs>
              <a:gs pos="100000">
                <a:srgbClr val="6F0033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7674AC-63D8-46A0-BCF0-D7AC4C511CB1}"/>
              </a:ext>
            </a:extLst>
          </p:cNvPr>
          <p:cNvGrpSpPr/>
          <p:nvPr/>
        </p:nvGrpSpPr>
        <p:grpSpPr>
          <a:xfrm>
            <a:off x="2838511" y="1562101"/>
            <a:ext cx="6626225" cy="5300663"/>
            <a:chOff x="2498725" y="1562100"/>
            <a:chExt cx="6626225" cy="530066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E291313-ECDC-4767-BF23-2549D5F0F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1562100"/>
              <a:ext cx="6626225" cy="5300662"/>
            </a:xfrm>
            <a:custGeom>
              <a:avLst/>
              <a:gdLst>
                <a:gd name="T0" fmla="*/ 0 w 4174"/>
                <a:gd name="T1" fmla="*/ 3339 h 3339"/>
                <a:gd name="T2" fmla="*/ 868 w 4174"/>
                <a:gd name="T3" fmla="*/ 1758 h 3339"/>
                <a:gd name="T4" fmla="*/ 1097 w 4174"/>
                <a:gd name="T5" fmla="*/ 1704 h 3339"/>
                <a:gd name="T6" fmla="*/ 1449 w 4174"/>
                <a:gd name="T7" fmla="*/ 1088 h 3339"/>
                <a:gd name="T8" fmla="*/ 1597 w 4174"/>
                <a:gd name="T9" fmla="*/ 1031 h 3339"/>
                <a:gd name="T10" fmla="*/ 1713 w 4174"/>
                <a:gd name="T11" fmla="*/ 780 h 3339"/>
                <a:gd name="T12" fmla="*/ 1867 w 4174"/>
                <a:gd name="T13" fmla="*/ 711 h 3339"/>
                <a:gd name="T14" fmla="*/ 2225 w 4174"/>
                <a:gd name="T15" fmla="*/ 0 h 3339"/>
                <a:gd name="T16" fmla="*/ 2445 w 4174"/>
                <a:gd name="T17" fmla="*/ 349 h 3339"/>
                <a:gd name="T18" fmla="*/ 2596 w 4174"/>
                <a:gd name="T19" fmla="*/ 475 h 3339"/>
                <a:gd name="T20" fmla="*/ 2760 w 4174"/>
                <a:gd name="T21" fmla="*/ 1038 h 3339"/>
                <a:gd name="T22" fmla="*/ 3021 w 4174"/>
                <a:gd name="T23" fmla="*/ 1277 h 3339"/>
                <a:gd name="T24" fmla="*/ 3187 w 4174"/>
                <a:gd name="T25" fmla="*/ 1742 h 3339"/>
                <a:gd name="T26" fmla="*/ 3319 w 4174"/>
                <a:gd name="T27" fmla="*/ 1805 h 3339"/>
                <a:gd name="T28" fmla="*/ 4174 w 4174"/>
                <a:gd name="T29" fmla="*/ 3339 h 3339"/>
                <a:gd name="T30" fmla="*/ 698 w 4174"/>
                <a:gd name="T31" fmla="*/ 3339 h 3339"/>
                <a:gd name="T32" fmla="*/ 0 w 4174"/>
                <a:gd name="T33" fmla="*/ 3339 h 3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74" h="3339">
                  <a:moveTo>
                    <a:pt x="0" y="3339"/>
                  </a:moveTo>
                  <a:lnTo>
                    <a:pt x="868" y="1758"/>
                  </a:lnTo>
                  <a:lnTo>
                    <a:pt x="1097" y="1704"/>
                  </a:lnTo>
                  <a:lnTo>
                    <a:pt x="1449" y="1088"/>
                  </a:lnTo>
                  <a:lnTo>
                    <a:pt x="1597" y="1031"/>
                  </a:lnTo>
                  <a:lnTo>
                    <a:pt x="1713" y="780"/>
                  </a:lnTo>
                  <a:lnTo>
                    <a:pt x="1867" y="711"/>
                  </a:lnTo>
                  <a:lnTo>
                    <a:pt x="2225" y="0"/>
                  </a:lnTo>
                  <a:lnTo>
                    <a:pt x="2445" y="349"/>
                  </a:lnTo>
                  <a:lnTo>
                    <a:pt x="2596" y="475"/>
                  </a:lnTo>
                  <a:lnTo>
                    <a:pt x="2760" y="1038"/>
                  </a:lnTo>
                  <a:lnTo>
                    <a:pt x="3021" y="1277"/>
                  </a:lnTo>
                  <a:lnTo>
                    <a:pt x="3187" y="1742"/>
                  </a:lnTo>
                  <a:lnTo>
                    <a:pt x="3319" y="1805"/>
                  </a:lnTo>
                  <a:lnTo>
                    <a:pt x="4174" y="3339"/>
                  </a:lnTo>
                  <a:lnTo>
                    <a:pt x="698" y="3339"/>
                  </a:lnTo>
                  <a:lnTo>
                    <a:pt x="0" y="3339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216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15C7AA05-D00A-4D17-AC23-623E87AB8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800" y="4926013"/>
              <a:ext cx="808037" cy="1936750"/>
            </a:xfrm>
            <a:custGeom>
              <a:avLst/>
              <a:gdLst>
                <a:gd name="T0" fmla="*/ 509 w 509"/>
                <a:gd name="T1" fmla="*/ 0 h 1220"/>
                <a:gd name="T2" fmla="*/ 311 w 509"/>
                <a:gd name="T3" fmla="*/ 1220 h 1220"/>
                <a:gd name="T4" fmla="*/ 0 w 509"/>
                <a:gd name="T5" fmla="*/ 1220 h 1220"/>
                <a:gd name="T6" fmla="*/ 509 w 509"/>
                <a:gd name="T7" fmla="*/ 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9" h="1220">
                  <a:moveTo>
                    <a:pt x="509" y="0"/>
                  </a:moveTo>
                  <a:lnTo>
                    <a:pt x="311" y="1220"/>
                  </a:lnTo>
                  <a:lnTo>
                    <a:pt x="0" y="1220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13493F1-36CE-4A5E-BECC-BA51F4A3A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3950" y="5630863"/>
              <a:ext cx="484187" cy="1231900"/>
            </a:xfrm>
            <a:custGeom>
              <a:avLst/>
              <a:gdLst>
                <a:gd name="T0" fmla="*/ 0 w 305"/>
                <a:gd name="T1" fmla="*/ 0 h 776"/>
                <a:gd name="T2" fmla="*/ 305 w 305"/>
                <a:gd name="T3" fmla="*/ 776 h 776"/>
                <a:gd name="T4" fmla="*/ 154 w 305"/>
                <a:gd name="T5" fmla="*/ 776 h 776"/>
                <a:gd name="T6" fmla="*/ 0 w 305"/>
                <a:gd name="T7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5" h="776">
                  <a:moveTo>
                    <a:pt x="0" y="0"/>
                  </a:moveTo>
                  <a:lnTo>
                    <a:pt x="305" y="776"/>
                  </a:lnTo>
                  <a:lnTo>
                    <a:pt x="154" y="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FA2794E-D870-4426-8C2D-8BD3FF34C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3" y="3198813"/>
              <a:ext cx="349250" cy="819150"/>
            </a:xfrm>
            <a:custGeom>
              <a:avLst/>
              <a:gdLst>
                <a:gd name="T0" fmla="*/ 0 w 220"/>
                <a:gd name="T1" fmla="*/ 516 h 516"/>
                <a:gd name="T2" fmla="*/ 72 w 220"/>
                <a:gd name="T3" fmla="*/ 57 h 516"/>
                <a:gd name="T4" fmla="*/ 220 w 220"/>
                <a:gd name="T5" fmla="*/ 0 h 516"/>
                <a:gd name="T6" fmla="*/ 151 w 220"/>
                <a:gd name="T7" fmla="*/ 239 h 516"/>
                <a:gd name="T8" fmla="*/ 0 w 220"/>
                <a:gd name="T9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516">
                  <a:moveTo>
                    <a:pt x="0" y="516"/>
                  </a:moveTo>
                  <a:lnTo>
                    <a:pt x="72" y="57"/>
                  </a:lnTo>
                  <a:lnTo>
                    <a:pt x="220" y="0"/>
                  </a:lnTo>
                  <a:lnTo>
                    <a:pt x="151" y="239"/>
                  </a:lnTo>
                  <a:lnTo>
                    <a:pt x="0" y="5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85DADE77-ACC8-44A7-9EF4-ADA44C6FF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113" y="2690813"/>
              <a:ext cx="244475" cy="663575"/>
            </a:xfrm>
            <a:custGeom>
              <a:avLst/>
              <a:gdLst>
                <a:gd name="T0" fmla="*/ 154 w 154"/>
                <a:gd name="T1" fmla="*/ 0 h 418"/>
                <a:gd name="T2" fmla="*/ 50 w 154"/>
                <a:gd name="T3" fmla="*/ 144 h 418"/>
                <a:gd name="T4" fmla="*/ 3 w 154"/>
                <a:gd name="T5" fmla="*/ 418 h 418"/>
                <a:gd name="T6" fmla="*/ 0 w 154"/>
                <a:gd name="T7" fmla="*/ 69 h 418"/>
                <a:gd name="T8" fmla="*/ 154 w 154"/>
                <a:gd name="T9" fmla="*/ 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418">
                  <a:moveTo>
                    <a:pt x="154" y="0"/>
                  </a:moveTo>
                  <a:lnTo>
                    <a:pt x="50" y="144"/>
                  </a:lnTo>
                  <a:lnTo>
                    <a:pt x="3" y="418"/>
                  </a:lnTo>
                  <a:lnTo>
                    <a:pt x="0" y="69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A72D60B-6877-463F-8455-4A19AE4D5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675" y="4267200"/>
              <a:ext cx="363537" cy="1084262"/>
            </a:xfrm>
            <a:custGeom>
              <a:avLst/>
              <a:gdLst>
                <a:gd name="T0" fmla="*/ 229 w 229"/>
                <a:gd name="T1" fmla="*/ 0 h 683"/>
                <a:gd name="T2" fmla="*/ 0 w 229"/>
                <a:gd name="T3" fmla="*/ 54 h 683"/>
                <a:gd name="T4" fmla="*/ 63 w 229"/>
                <a:gd name="T5" fmla="*/ 242 h 683"/>
                <a:gd name="T6" fmla="*/ 0 w 229"/>
                <a:gd name="T7" fmla="*/ 683 h 683"/>
                <a:gd name="T8" fmla="*/ 229 w 229"/>
                <a:gd name="T9" fmla="*/ 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683">
                  <a:moveTo>
                    <a:pt x="229" y="0"/>
                  </a:moveTo>
                  <a:lnTo>
                    <a:pt x="0" y="54"/>
                  </a:lnTo>
                  <a:lnTo>
                    <a:pt x="63" y="242"/>
                  </a:lnTo>
                  <a:lnTo>
                    <a:pt x="0" y="683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4AB3AAF3-8EE1-411E-AB27-332A3D938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3209925"/>
              <a:ext cx="1876425" cy="1162050"/>
            </a:xfrm>
            <a:custGeom>
              <a:avLst/>
              <a:gdLst>
                <a:gd name="T0" fmla="*/ 0 w 1182"/>
                <a:gd name="T1" fmla="*/ 732 h 732"/>
                <a:gd name="T2" fmla="*/ 248 w 1182"/>
                <a:gd name="T3" fmla="*/ 421 h 732"/>
                <a:gd name="T4" fmla="*/ 465 w 1182"/>
                <a:gd name="T5" fmla="*/ 396 h 732"/>
                <a:gd name="T6" fmla="*/ 600 w 1182"/>
                <a:gd name="T7" fmla="*/ 201 h 732"/>
                <a:gd name="T8" fmla="*/ 921 w 1182"/>
                <a:gd name="T9" fmla="*/ 0 h 732"/>
                <a:gd name="T10" fmla="*/ 1182 w 1182"/>
                <a:gd name="T11" fmla="*/ 239 h 732"/>
                <a:gd name="T12" fmla="*/ 1031 w 1182"/>
                <a:gd name="T13" fmla="*/ 251 h 732"/>
                <a:gd name="T14" fmla="*/ 745 w 1182"/>
                <a:gd name="T15" fmla="*/ 317 h 732"/>
                <a:gd name="T16" fmla="*/ 566 w 1182"/>
                <a:gd name="T17" fmla="*/ 509 h 732"/>
                <a:gd name="T18" fmla="*/ 336 w 1182"/>
                <a:gd name="T19" fmla="*/ 509 h 732"/>
                <a:gd name="T20" fmla="*/ 0 w 1182"/>
                <a:gd name="T21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2" h="732">
                  <a:moveTo>
                    <a:pt x="0" y="732"/>
                  </a:moveTo>
                  <a:lnTo>
                    <a:pt x="248" y="421"/>
                  </a:lnTo>
                  <a:lnTo>
                    <a:pt x="465" y="396"/>
                  </a:lnTo>
                  <a:lnTo>
                    <a:pt x="600" y="201"/>
                  </a:lnTo>
                  <a:lnTo>
                    <a:pt x="921" y="0"/>
                  </a:lnTo>
                  <a:lnTo>
                    <a:pt x="1182" y="239"/>
                  </a:lnTo>
                  <a:lnTo>
                    <a:pt x="1031" y="251"/>
                  </a:lnTo>
                  <a:lnTo>
                    <a:pt x="745" y="317"/>
                  </a:lnTo>
                  <a:lnTo>
                    <a:pt x="566" y="509"/>
                  </a:lnTo>
                  <a:lnTo>
                    <a:pt x="336" y="509"/>
                  </a:lnTo>
                  <a:lnTo>
                    <a:pt x="0" y="7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FC79617-297F-48AD-BDD8-93BBB37C6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9925" y="4327525"/>
              <a:ext cx="747712" cy="563562"/>
            </a:xfrm>
            <a:custGeom>
              <a:avLst/>
              <a:gdLst>
                <a:gd name="T0" fmla="*/ 0 w 471"/>
                <a:gd name="T1" fmla="*/ 355 h 355"/>
                <a:gd name="T2" fmla="*/ 110 w 471"/>
                <a:gd name="T3" fmla="*/ 57 h 355"/>
                <a:gd name="T4" fmla="*/ 339 w 471"/>
                <a:gd name="T5" fmla="*/ 0 h 355"/>
                <a:gd name="T6" fmla="*/ 471 w 471"/>
                <a:gd name="T7" fmla="*/ 63 h 355"/>
                <a:gd name="T8" fmla="*/ 235 w 471"/>
                <a:gd name="T9" fmla="*/ 129 h 355"/>
                <a:gd name="T10" fmla="*/ 0 w 471"/>
                <a:gd name="T11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1" h="355">
                  <a:moveTo>
                    <a:pt x="0" y="355"/>
                  </a:moveTo>
                  <a:lnTo>
                    <a:pt x="110" y="57"/>
                  </a:lnTo>
                  <a:lnTo>
                    <a:pt x="339" y="0"/>
                  </a:lnTo>
                  <a:lnTo>
                    <a:pt x="471" y="63"/>
                  </a:lnTo>
                  <a:lnTo>
                    <a:pt x="235" y="129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D1FE5128-B8F6-481D-ADA4-8A8C5AC56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2116138"/>
              <a:ext cx="263525" cy="763587"/>
            </a:xfrm>
            <a:custGeom>
              <a:avLst/>
              <a:gdLst>
                <a:gd name="T0" fmla="*/ 88 w 166"/>
                <a:gd name="T1" fmla="*/ 481 h 481"/>
                <a:gd name="T2" fmla="*/ 166 w 166"/>
                <a:gd name="T3" fmla="*/ 126 h 481"/>
                <a:gd name="T4" fmla="*/ 15 w 166"/>
                <a:gd name="T5" fmla="*/ 0 h 481"/>
                <a:gd name="T6" fmla="*/ 97 w 166"/>
                <a:gd name="T7" fmla="*/ 161 h 481"/>
                <a:gd name="T8" fmla="*/ 0 w 166"/>
                <a:gd name="T9" fmla="*/ 280 h 481"/>
                <a:gd name="T10" fmla="*/ 88 w 166"/>
                <a:gd name="T11" fmla="*/ 48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481">
                  <a:moveTo>
                    <a:pt x="88" y="481"/>
                  </a:moveTo>
                  <a:lnTo>
                    <a:pt x="166" y="126"/>
                  </a:lnTo>
                  <a:lnTo>
                    <a:pt x="15" y="0"/>
                  </a:lnTo>
                  <a:lnTo>
                    <a:pt x="97" y="161"/>
                  </a:lnTo>
                  <a:lnTo>
                    <a:pt x="0" y="280"/>
                  </a:lnTo>
                  <a:lnTo>
                    <a:pt x="88" y="4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F819DF80-30C5-4A16-9FD5-4815928BE2A8}"/>
              </a:ext>
            </a:extLst>
          </p:cNvPr>
          <p:cNvSpPr/>
          <p:nvPr/>
        </p:nvSpPr>
        <p:spPr>
          <a:xfrm>
            <a:off x="5889705" y="1755745"/>
            <a:ext cx="719098" cy="719098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1CB0273-6499-4573-8C56-B8AE97496BA9}"/>
              </a:ext>
            </a:extLst>
          </p:cNvPr>
          <p:cNvSpPr/>
          <p:nvPr/>
        </p:nvSpPr>
        <p:spPr>
          <a:xfrm>
            <a:off x="5469724" y="2883317"/>
            <a:ext cx="719098" cy="719098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511659A-4BA7-4496-AD54-AD2B593858BC}"/>
              </a:ext>
            </a:extLst>
          </p:cNvPr>
          <p:cNvSpPr/>
          <p:nvPr/>
        </p:nvSpPr>
        <p:spPr>
          <a:xfrm>
            <a:off x="6988273" y="4041745"/>
            <a:ext cx="719098" cy="719098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64DA395-A530-41B2-AAD0-EC5BDF4B4822}"/>
              </a:ext>
            </a:extLst>
          </p:cNvPr>
          <p:cNvSpPr/>
          <p:nvPr/>
        </p:nvSpPr>
        <p:spPr>
          <a:xfrm>
            <a:off x="3812877" y="5139500"/>
            <a:ext cx="719098" cy="719098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99E77A-AE2F-41AA-8AE8-284B2C39BD74}"/>
              </a:ext>
            </a:extLst>
          </p:cNvPr>
          <p:cNvSpPr txBox="1"/>
          <p:nvPr/>
        </p:nvSpPr>
        <p:spPr>
          <a:xfrm>
            <a:off x="6121014" y="1976795"/>
            <a:ext cx="256480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I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448A7C-2C0E-4900-8008-3AF9655128FD}"/>
              </a:ext>
            </a:extLst>
          </p:cNvPr>
          <p:cNvSpPr txBox="1"/>
          <p:nvPr/>
        </p:nvSpPr>
        <p:spPr>
          <a:xfrm>
            <a:off x="5652944" y="3104367"/>
            <a:ext cx="352661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2CF66F-71B9-428E-8FAE-35C856E9AF11}"/>
              </a:ext>
            </a:extLst>
          </p:cNvPr>
          <p:cNvSpPr txBox="1"/>
          <p:nvPr/>
        </p:nvSpPr>
        <p:spPr>
          <a:xfrm>
            <a:off x="7171493" y="4262795"/>
            <a:ext cx="352661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N" b="1" dirty="0"/>
              <a:t>02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30F002-876A-4E90-BBCC-D57F98997524}"/>
              </a:ext>
            </a:extLst>
          </p:cNvPr>
          <p:cNvSpPr txBox="1"/>
          <p:nvPr/>
        </p:nvSpPr>
        <p:spPr>
          <a:xfrm>
            <a:off x="3988538" y="5339755"/>
            <a:ext cx="352661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N" b="1" dirty="0"/>
              <a:t>01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31F528-5454-4E88-984B-CC203AD7CAED}"/>
              </a:ext>
            </a:extLst>
          </p:cNvPr>
          <p:cNvSpPr txBox="1"/>
          <p:nvPr/>
        </p:nvSpPr>
        <p:spPr>
          <a:xfrm flipH="1">
            <a:off x="7026964" y="1901012"/>
            <a:ext cx="3014761" cy="4254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kern="0" dirty="0">
                <a:solidFill>
                  <a:schemeClr val="bg1"/>
                </a:solidFill>
                <a:ea typeface="Calibri Light" charset="0"/>
                <a:cs typeface="Segoe UI" panose="020B0502040204020203" pitchFamily="34" charset="0"/>
              </a:rPr>
              <a:t>Inefficiency / Low productivity in key and emerging sectors; Agriculture, Trade and Logistics</a:t>
            </a:r>
            <a:endParaRPr lang="en-US" sz="1600" dirty="0">
              <a:solidFill>
                <a:schemeClr val="bg1"/>
              </a:solidFill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D00E12-250D-4D33-A3AE-92763AAD891F}"/>
              </a:ext>
            </a:extLst>
          </p:cNvPr>
          <p:cNvSpPr txBox="1"/>
          <p:nvPr/>
        </p:nvSpPr>
        <p:spPr>
          <a:xfrm flipH="1">
            <a:off x="8284651" y="4187012"/>
            <a:ext cx="2614042" cy="4254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kern="0" dirty="0">
                <a:solidFill>
                  <a:schemeClr val="bg1"/>
                </a:solidFill>
                <a:ea typeface="Calibri Light" charset="0"/>
                <a:cs typeface="Segoe UI" panose="020B0502040204020203" pitchFamily="34" charset="0"/>
              </a:rPr>
              <a:t>Financial Literacy and Inclusion Gap</a:t>
            </a:r>
            <a:endParaRPr lang="en-US" sz="1600" dirty="0">
              <a:solidFill>
                <a:schemeClr val="bg1"/>
              </a:solidFill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FC1BDF-9FF7-46BD-9D89-3D7C1EF9BA6C}"/>
              </a:ext>
            </a:extLst>
          </p:cNvPr>
          <p:cNvSpPr txBox="1"/>
          <p:nvPr/>
        </p:nvSpPr>
        <p:spPr>
          <a:xfrm flipH="1">
            <a:off x="961589" y="5294452"/>
            <a:ext cx="2570358" cy="4254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Negatively Impacted Education and Health Sectors. 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232CA2-E0DF-4740-A58D-5509683EB150}"/>
              </a:ext>
            </a:extLst>
          </p:cNvPr>
          <p:cNvSpPr txBox="1"/>
          <p:nvPr/>
        </p:nvSpPr>
        <p:spPr>
          <a:xfrm flipH="1">
            <a:off x="2234585" y="3030121"/>
            <a:ext cx="2844272" cy="4254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kern="0" dirty="0">
                <a:solidFill>
                  <a:schemeClr val="bg1"/>
                </a:solidFill>
                <a:ea typeface="Calibri Light" charset="0"/>
                <a:cs typeface="Segoe UI" panose="020B0502040204020203" pitchFamily="34" charset="0"/>
              </a:rPr>
              <a:t>Youthful Population, Income inequality and Unemployment</a:t>
            </a:r>
            <a:r>
              <a:rPr lang="en-US" sz="1600" kern="0" dirty="0">
                <a:solidFill>
                  <a:schemeClr val="accent4">
                    <a:lumMod val="20000"/>
                    <a:lumOff val="80000"/>
                  </a:schemeClr>
                </a:solidFill>
                <a:ea typeface="Calibri Light" charset="0"/>
                <a:cs typeface="Segoe UI" panose="020B0502040204020203" pitchFamily="34" charset="0"/>
              </a:rPr>
              <a:t>. 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ea typeface="Calibri Light" charset="0"/>
              <a:cs typeface="Segoe UI" panose="020B0502040204020203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D87DFA4-A4EE-4D06-9EF6-20FBC1946BAF}"/>
              </a:ext>
            </a:extLst>
          </p:cNvPr>
          <p:cNvCxnSpPr>
            <a:cxnSpLocks/>
          </p:cNvCxnSpPr>
          <p:nvPr/>
        </p:nvCxnSpPr>
        <p:spPr>
          <a:xfrm flipV="1">
            <a:off x="4648557" y="4523701"/>
            <a:ext cx="2238268" cy="704759"/>
          </a:xfrm>
          <a:prstGeom prst="straightConnector1">
            <a:avLst/>
          </a:prstGeom>
          <a:ln w="44450" cap="rnd">
            <a:solidFill>
              <a:schemeClr val="tx1">
                <a:lumMod val="75000"/>
                <a:lumOff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A8C2251-A379-4D1C-93ED-B84134FFE529}"/>
              </a:ext>
            </a:extLst>
          </p:cNvPr>
          <p:cNvCxnSpPr>
            <a:cxnSpLocks/>
          </p:cNvCxnSpPr>
          <p:nvPr/>
        </p:nvCxnSpPr>
        <p:spPr>
          <a:xfrm flipH="1" flipV="1">
            <a:off x="6188823" y="3568648"/>
            <a:ext cx="745735" cy="511733"/>
          </a:xfrm>
          <a:prstGeom prst="straightConnector1">
            <a:avLst/>
          </a:prstGeom>
          <a:ln w="44450" cap="rnd">
            <a:solidFill>
              <a:schemeClr val="tx1">
                <a:lumMod val="75000"/>
                <a:lumOff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39C037D-02E6-4E60-AE98-A4DD8A2F6231}"/>
              </a:ext>
            </a:extLst>
          </p:cNvPr>
          <p:cNvCxnSpPr>
            <a:cxnSpLocks/>
          </p:cNvCxnSpPr>
          <p:nvPr/>
        </p:nvCxnSpPr>
        <p:spPr>
          <a:xfrm flipV="1">
            <a:off x="5962262" y="2494311"/>
            <a:ext cx="134457" cy="346831"/>
          </a:xfrm>
          <a:prstGeom prst="straightConnector1">
            <a:avLst/>
          </a:prstGeom>
          <a:ln w="44450" cap="rnd">
            <a:solidFill>
              <a:schemeClr val="tx1">
                <a:lumMod val="75000"/>
                <a:lumOff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ouble Wave 2">
            <a:extLst>
              <a:ext uri="{FF2B5EF4-FFF2-40B4-BE49-F238E27FC236}">
                <a16:creationId xmlns:a16="http://schemas.microsoft.com/office/drawing/2014/main" id="{8100ACA3-4ECF-4507-85F5-9713E9F5EC6F}"/>
              </a:ext>
            </a:extLst>
          </p:cNvPr>
          <p:cNvSpPr/>
          <p:nvPr/>
        </p:nvSpPr>
        <p:spPr>
          <a:xfrm>
            <a:off x="1449659" y="1034233"/>
            <a:ext cx="4905533" cy="449878"/>
          </a:xfrm>
          <a:prstGeom prst="doubleWave">
            <a:avLst/>
          </a:prstGeom>
          <a:gradFill flip="none" rotWithShape="1">
            <a:gsLst>
              <a:gs pos="0">
                <a:srgbClr val="00AE41">
                  <a:shade val="30000"/>
                  <a:satMod val="115000"/>
                </a:srgbClr>
              </a:gs>
              <a:gs pos="50000">
                <a:srgbClr val="00AE41">
                  <a:shade val="67500"/>
                  <a:satMod val="115000"/>
                </a:srgbClr>
              </a:gs>
              <a:gs pos="100000">
                <a:srgbClr val="00AE41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AE4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</a:rPr>
              <a:t>UNDERSTANDING THE CUSTOMER NEED</a:t>
            </a:r>
            <a:endParaRPr kumimoji="0" lang="en-ZA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116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092E4-5859-4104-89A9-5564320ACB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18" y="325904"/>
            <a:ext cx="11029431" cy="329236"/>
          </a:xfrm>
          <a:prstGeom prst="rect">
            <a:avLst/>
          </a:prstGeo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KEEPING OUR FOCUS ON THE CUSTOMER NEED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576337-7CA1-4B52-8C87-5482F3836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8"/>
          <a:stretch/>
        </p:blipFill>
        <p:spPr>
          <a:xfrm>
            <a:off x="6258767" y="678486"/>
            <a:ext cx="6234224" cy="19812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2" name="Freeform 42">
            <a:extLst>
              <a:ext uri="{FF2B5EF4-FFF2-40B4-BE49-F238E27FC236}">
                <a16:creationId xmlns:a16="http://schemas.microsoft.com/office/drawing/2014/main" id="{1A64121E-9C1D-4619-BB25-BC1C2499780B}"/>
              </a:ext>
            </a:extLst>
          </p:cNvPr>
          <p:cNvSpPr>
            <a:spLocks/>
          </p:cNvSpPr>
          <p:nvPr/>
        </p:nvSpPr>
        <p:spPr bwMode="auto">
          <a:xfrm rot="176245">
            <a:off x="405980" y="1849089"/>
            <a:ext cx="7584522" cy="4698450"/>
          </a:xfrm>
          <a:custGeom>
            <a:avLst/>
            <a:gdLst>
              <a:gd name="T0" fmla="*/ 3662 w 3662"/>
              <a:gd name="T1" fmla="*/ 0 h 2193"/>
              <a:gd name="T2" fmla="*/ 3056 w 3662"/>
              <a:gd name="T3" fmla="*/ 66 h 2193"/>
              <a:gd name="T4" fmla="*/ 3172 w 3662"/>
              <a:gd name="T5" fmla="*/ 139 h 2193"/>
              <a:gd name="T6" fmla="*/ 0 w 3662"/>
              <a:gd name="T7" fmla="*/ 1982 h 2193"/>
              <a:gd name="T8" fmla="*/ 313 w 3662"/>
              <a:gd name="T9" fmla="*/ 2171 h 2193"/>
              <a:gd name="T10" fmla="*/ 356 w 3662"/>
              <a:gd name="T11" fmla="*/ 2174 h 2193"/>
              <a:gd name="T12" fmla="*/ 3482 w 3662"/>
              <a:gd name="T13" fmla="*/ 359 h 2193"/>
              <a:gd name="T14" fmla="*/ 3504 w 3662"/>
              <a:gd name="T15" fmla="*/ 346 h 2193"/>
              <a:gd name="T16" fmla="*/ 3618 w 3662"/>
              <a:gd name="T17" fmla="*/ 417 h 2193"/>
              <a:gd name="T18" fmla="*/ 3662 w 3662"/>
              <a:gd name="T19" fmla="*/ 0 h 2193"/>
              <a:gd name="connsiteX0" fmla="*/ 9682 w 9682"/>
              <a:gd name="connsiteY0" fmla="*/ 50 h 9998"/>
              <a:gd name="connsiteX1" fmla="*/ 8027 w 9682"/>
              <a:gd name="connsiteY1" fmla="*/ 351 h 9998"/>
              <a:gd name="connsiteX2" fmla="*/ 8344 w 9682"/>
              <a:gd name="connsiteY2" fmla="*/ 684 h 9998"/>
              <a:gd name="connsiteX3" fmla="*/ 0 w 9682"/>
              <a:gd name="connsiteY3" fmla="*/ 9414 h 9998"/>
              <a:gd name="connsiteX4" fmla="*/ 537 w 9682"/>
              <a:gd name="connsiteY4" fmla="*/ 9950 h 9998"/>
              <a:gd name="connsiteX5" fmla="*/ 654 w 9682"/>
              <a:gd name="connsiteY5" fmla="*/ 9963 h 9998"/>
              <a:gd name="connsiteX6" fmla="*/ 9190 w 9682"/>
              <a:gd name="connsiteY6" fmla="*/ 1687 h 9998"/>
              <a:gd name="connsiteX7" fmla="*/ 9251 w 9682"/>
              <a:gd name="connsiteY7" fmla="*/ 1628 h 9998"/>
              <a:gd name="connsiteX8" fmla="*/ 9562 w 9682"/>
              <a:gd name="connsiteY8" fmla="*/ 1952 h 9998"/>
              <a:gd name="connsiteX9" fmla="*/ 9682 w 9682"/>
              <a:gd name="connsiteY9" fmla="*/ 50 h 9998"/>
              <a:gd name="connsiteX0" fmla="*/ 10637 w 10637"/>
              <a:gd name="connsiteY0" fmla="*/ 92 h 10042"/>
              <a:gd name="connsiteX1" fmla="*/ 8928 w 10637"/>
              <a:gd name="connsiteY1" fmla="*/ 393 h 10042"/>
              <a:gd name="connsiteX2" fmla="*/ 9255 w 10637"/>
              <a:gd name="connsiteY2" fmla="*/ 726 h 10042"/>
              <a:gd name="connsiteX3" fmla="*/ 0 w 10637"/>
              <a:gd name="connsiteY3" fmla="*/ 10024 h 10042"/>
              <a:gd name="connsiteX4" fmla="*/ 1192 w 10637"/>
              <a:gd name="connsiteY4" fmla="*/ 9994 h 10042"/>
              <a:gd name="connsiteX5" fmla="*/ 1312 w 10637"/>
              <a:gd name="connsiteY5" fmla="*/ 10007 h 10042"/>
              <a:gd name="connsiteX6" fmla="*/ 10129 w 10637"/>
              <a:gd name="connsiteY6" fmla="*/ 1729 h 10042"/>
              <a:gd name="connsiteX7" fmla="*/ 10192 w 10637"/>
              <a:gd name="connsiteY7" fmla="*/ 1670 h 10042"/>
              <a:gd name="connsiteX8" fmla="*/ 10513 w 10637"/>
              <a:gd name="connsiteY8" fmla="*/ 1994 h 10042"/>
              <a:gd name="connsiteX9" fmla="*/ 10637 w 10637"/>
              <a:gd name="connsiteY9" fmla="*/ 92 h 10042"/>
              <a:gd name="connsiteX0" fmla="*/ 10637 w 10818"/>
              <a:gd name="connsiteY0" fmla="*/ 92 h 10449"/>
              <a:gd name="connsiteX1" fmla="*/ 8928 w 10818"/>
              <a:gd name="connsiteY1" fmla="*/ 393 h 10449"/>
              <a:gd name="connsiteX2" fmla="*/ 9255 w 10818"/>
              <a:gd name="connsiteY2" fmla="*/ 726 h 10449"/>
              <a:gd name="connsiteX3" fmla="*/ 0 w 10818"/>
              <a:gd name="connsiteY3" fmla="*/ 10024 h 10449"/>
              <a:gd name="connsiteX4" fmla="*/ 1192 w 10818"/>
              <a:gd name="connsiteY4" fmla="*/ 9994 h 10449"/>
              <a:gd name="connsiteX5" fmla="*/ 1008 w 10818"/>
              <a:gd name="connsiteY5" fmla="*/ 10449 h 10449"/>
              <a:gd name="connsiteX6" fmla="*/ 10129 w 10818"/>
              <a:gd name="connsiteY6" fmla="*/ 1729 h 10449"/>
              <a:gd name="connsiteX7" fmla="*/ 10192 w 10818"/>
              <a:gd name="connsiteY7" fmla="*/ 1670 h 10449"/>
              <a:gd name="connsiteX8" fmla="*/ 10513 w 10818"/>
              <a:gd name="connsiteY8" fmla="*/ 1994 h 10449"/>
              <a:gd name="connsiteX9" fmla="*/ 10637 w 10818"/>
              <a:gd name="connsiteY9" fmla="*/ 92 h 10449"/>
              <a:gd name="connsiteX0" fmla="*/ 11367 w 11548"/>
              <a:gd name="connsiteY0" fmla="*/ 92 h 11374"/>
              <a:gd name="connsiteX1" fmla="*/ 9658 w 11548"/>
              <a:gd name="connsiteY1" fmla="*/ 393 h 11374"/>
              <a:gd name="connsiteX2" fmla="*/ 9985 w 11548"/>
              <a:gd name="connsiteY2" fmla="*/ 726 h 11374"/>
              <a:gd name="connsiteX3" fmla="*/ 730 w 11548"/>
              <a:gd name="connsiteY3" fmla="*/ 10024 h 11374"/>
              <a:gd name="connsiteX4" fmla="*/ 1738 w 11548"/>
              <a:gd name="connsiteY4" fmla="*/ 10449 h 11374"/>
              <a:gd name="connsiteX5" fmla="*/ 10859 w 11548"/>
              <a:gd name="connsiteY5" fmla="*/ 1729 h 11374"/>
              <a:gd name="connsiteX6" fmla="*/ 10922 w 11548"/>
              <a:gd name="connsiteY6" fmla="*/ 1670 h 11374"/>
              <a:gd name="connsiteX7" fmla="*/ 11243 w 11548"/>
              <a:gd name="connsiteY7" fmla="*/ 1994 h 11374"/>
              <a:gd name="connsiteX8" fmla="*/ 11367 w 11548"/>
              <a:gd name="connsiteY8" fmla="*/ 92 h 11374"/>
              <a:gd name="connsiteX0" fmla="*/ 10637 w 10818"/>
              <a:gd name="connsiteY0" fmla="*/ 92 h 10449"/>
              <a:gd name="connsiteX1" fmla="*/ 8928 w 10818"/>
              <a:gd name="connsiteY1" fmla="*/ 393 h 10449"/>
              <a:gd name="connsiteX2" fmla="*/ 9255 w 10818"/>
              <a:gd name="connsiteY2" fmla="*/ 726 h 10449"/>
              <a:gd name="connsiteX3" fmla="*/ 0 w 10818"/>
              <a:gd name="connsiteY3" fmla="*/ 10024 h 10449"/>
              <a:gd name="connsiteX4" fmla="*/ 1008 w 10818"/>
              <a:gd name="connsiteY4" fmla="*/ 10449 h 10449"/>
              <a:gd name="connsiteX5" fmla="*/ 10129 w 10818"/>
              <a:gd name="connsiteY5" fmla="*/ 1729 h 10449"/>
              <a:gd name="connsiteX6" fmla="*/ 10192 w 10818"/>
              <a:gd name="connsiteY6" fmla="*/ 1670 h 10449"/>
              <a:gd name="connsiteX7" fmla="*/ 10513 w 10818"/>
              <a:gd name="connsiteY7" fmla="*/ 1994 h 10449"/>
              <a:gd name="connsiteX8" fmla="*/ 10637 w 10818"/>
              <a:gd name="connsiteY8" fmla="*/ 92 h 10449"/>
              <a:gd name="connsiteX0" fmla="*/ 11156 w 11356"/>
              <a:gd name="connsiteY0" fmla="*/ 92 h 10950"/>
              <a:gd name="connsiteX1" fmla="*/ 9447 w 11356"/>
              <a:gd name="connsiteY1" fmla="*/ 393 h 10950"/>
              <a:gd name="connsiteX2" fmla="*/ 9774 w 11356"/>
              <a:gd name="connsiteY2" fmla="*/ 726 h 10950"/>
              <a:gd name="connsiteX3" fmla="*/ 519 w 11356"/>
              <a:gd name="connsiteY3" fmla="*/ 10024 h 10950"/>
              <a:gd name="connsiteX4" fmla="*/ 1260 w 11356"/>
              <a:gd name="connsiteY4" fmla="*/ 10792 h 10950"/>
              <a:gd name="connsiteX5" fmla="*/ 10648 w 11356"/>
              <a:gd name="connsiteY5" fmla="*/ 1729 h 10950"/>
              <a:gd name="connsiteX6" fmla="*/ 10711 w 11356"/>
              <a:gd name="connsiteY6" fmla="*/ 1670 h 10950"/>
              <a:gd name="connsiteX7" fmla="*/ 11032 w 11356"/>
              <a:gd name="connsiteY7" fmla="*/ 1994 h 10950"/>
              <a:gd name="connsiteX8" fmla="*/ 11156 w 11356"/>
              <a:gd name="connsiteY8" fmla="*/ 92 h 10950"/>
              <a:gd name="connsiteX0" fmla="*/ 10637 w 10837"/>
              <a:gd name="connsiteY0" fmla="*/ 92 h 10792"/>
              <a:gd name="connsiteX1" fmla="*/ 8928 w 10837"/>
              <a:gd name="connsiteY1" fmla="*/ 393 h 10792"/>
              <a:gd name="connsiteX2" fmla="*/ 9255 w 10837"/>
              <a:gd name="connsiteY2" fmla="*/ 726 h 10792"/>
              <a:gd name="connsiteX3" fmla="*/ 0 w 10837"/>
              <a:gd name="connsiteY3" fmla="*/ 10024 h 10792"/>
              <a:gd name="connsiteX4" fmla="*/ 741 w 10837"/>
              <a:gd name="connsiteY4" fmla="*/ 10792 h 10792"/>
              <a:gd name="connsiteX5" fmla="*/ 10129 w 10837"/>
              <a:gd name="connsiteY5" fmla="*/ 1729 h 10792"/>
              <a:gd name="connsiteX6" fmla="*/ 10192 w 10837"/>
              <a:gd name="connsiteY6" fmla="*/ 1670 h 10792"/>
              <a:gd name="connsiteX7" fmla="*/ 10513 w 10837"/>
              <a:gd name="connsiteY7" fmla="*/ 1994 h 10792"/>
              <a:gd name="connsiteX8" fmla="*/ 10637 w 10837"/>
              <a:gd name="connsiteY8" fmla="*/ 92 h 10792"/>
              <a:gd name="connsiteX0" fmla="*/ 10823 w 10823"/>
              <a:gd name="connsiteY0" fmla="*/ 92 h 11296"/>
              <a:gd name="connsiteX1" fmla="*/ 9114 w 10823"/>
              <a:gd name="connsiteY1" fmla="*/ 393 h 11296"/>
              <a:gd name="connsiteX2" fmla="*/ 9441 w 10823"/>
              <a:gd name="connsiteY2" fmla="*/ 726 h 11296"/>
              <a:gd name="connsiteX3" fmla="*/ 186 w 10823"/>
              <a:gd name="connsiteY3" fmla="*/ 10024 h 11296"/>
              <a:gd name="connsiteX4" fmla="*/ 927 w 10823"/>
              <a:gd name="connsiteY4" fmla="*/ 10792 h 11296"/>
              <a:gd name="connsiteX5" fmla="*/ 10378 w 10823"/>
              <a:gd name="connsiteY5" fmla="*/ 1670 h 11296"/>
              <a:gd name="connsiteX6" fmla="*/ 10699 w 10823"/>
              <a:gd name="connsiteY6" fmla="*/ 1994 h 11296"/>
              <a:gd name="connsiteX7" fmla="*/ 10823 w 10823"/>
              <a:gd name="connsiteY7" fmla="*/ 92 h 11296"/>
              <a:gd name="connsiteX0" fmla="*/ 10822 w 10822"/>
              <a:gd name="connsiteY0" fmla="*/ 92 h 11307"/>
              <a:gd name="connsiteX1" fmla="*/ 9113 w 10822"/>
              <a:gd name="connsiteY1" fmla="*/ 393 h 11307"/>
              <a:gd name="connsiteX2" fmla="*/ 9440 w 10822"/>
              <a:gd name="connsiteY2" fmla="*/ 726 h 11307"/>
              <a:gd name="connsiteX3" fmla="*/ 185 w 10822"/>
              <a:gd name="connsiteY3" fmla="*/ 10024 h 11307"/>
              <a:gd name="connsiteX4" fmla="*/ 926 w 10822"/>
              <a:gd name="connsiteY4" fmla="*/ 10792 h 11307"/>
              <a:gd name="connsiteX5" fmla="*/ 10354 w 10822"/>
              <a:gd name="connsiteY5" fmla="*/ 1523 h 11307"/>
              <a:gd name="connsiteX6" fmla="*/ 10698 w 10822"/>
              <a:gd name="connsiteY6" fmla="*/ 1994 h 11307"/>
              <a:gd name="connsiteX7" fmla="*/ 10822 w 10822"/>
              <a:gd name="connsiteY7" fmla="*/ 92 h 11307"/>
              <a:gd name="connsiteX0" fmla="*/ 10822 w 10822"/>
              <a:gd name="connsiteY0" fmla="*/ 92 h 11307"/>
              <a:gd name="connsiteX1" fmla="*/ 9113 w 10822"/>
              <a:gd name="connsiteY1" fmla="*/ 393 h 11307"/>
              <a:gd name="connsiteX2" fmla="*/ 9440 w 10822"/>
              <a:gd name="connsiteY2" fmla="*/ 726 h 11307"/>
              <a:gd name="connsiteX3" fmla="*/ 185 w 10822"/>
              <a:gd name="connsiteY3" fmla="*/ 10024 h 11307"/>
              <a:gd name="connsiteX4" fmla="*/ 926 w 10822"/>
              <a:gd name="connsiteY4" fmla="*/ 10792 h 11307"/>
              <a:gd name="connsiteX5" fmla="*/ 10354 w 10822"/>
              <a:gd name="connsiteY5" fmla="*/ 1523 h 11307"/>
              <a:gd name="connsiteX6" fmla="*/ 10761 w 10822"/>
              <a:gd name="connsiteY6" fmla="*/ 1959 h 11307"/>
              <a:gd name="connsiteX7" fmla="*/ 10822 w 10822"/>
              <a:gd name="connsiteY7" fmla="*/ 92 h 11307"/>
              <a:gd name="connsiteX0" fmla="*/ 10812 w 10812"/>
              <a:gd name="connsiteY0" fmla="*/ 0 h 11378"/>
              <a:gd name="connsiteX1" fmla="*/ 9113 w 10812"/>
              <a:gd name="connsiteY1" fmla="*/ 464 h 11378"/>
              <a:gd name="connsiteX2" fmla="*/ 9440 w 10812"/>
              <a:gd name="connsiteY2" fmla="*/ 797 h 11378"/>
              <a:gd name="connsiteX3" fmla="*/ 185 w 10812"/>
              <a:gd name="connsiteY3" fmla="*/ 10095 h 11378"/>
              <a:gd name="connsiteX4" fmla="*/ 926 w 10812"/>
              <a:gd name="connsiteY4" fmla="*/ 10863 h 11378"/>
              <a:gd name="connsiteX5" fmla="*/ 10354 w 10812"/>
              <a:gd name="connsiteY5" fmla="*/ 1594 h 11378"/>
              <a:gd name="connsiteX6" fmla="*/ 10761 w 10812"/>
              <a:gd name="connsiteY6" fmla="*/ 2030 h 11378"/>
              <a:gd name="connsiteX7" fmla="*/ 10812 w 10812"/>
              <a:gd name="connsiteY7" fmla="*/ 0 h 11378"/>
              <a:gd name="connsiteX0" fmla="*/ 10812 w 10812"/>
              <a:gd name="connsiteY0" fmla="*/ 0 h 11378"/>
              <a:gd name="connsiteX1" fmla="*/ 9113 w 10812"/>
              <a:gd name="connsiteY1" fmla="*/ 464 h 11378"/>
              <a:gd name="connsiteX2" fmla="*/ 9440 w 10812"/>
              <a:gd name="connsiteY2" fmla="*/ 797 h 11378"/>
              <a:gd name="connsiteX3" fmla="*/ 185 w 10812"/>
              <a:gd name="connsiteY3" fmla="*/ 10095 h 11378"/>
              <a:gd name="connsiteX4" fmla="*/ 926 w 10812"/>
              <a:gd name="connsiteY4" fmla="*/ 10863 h 11378"/>
              <a:gd name="connsiteX5" fmla="*/ 10354 w 10812"/>
              <a:gd name="connsiteY5" fmla="*/ 1594 h 11378"/>
              <a:gd name="connsiteX6" fmla="*/ 10761 w 10812"/>
              <a:gd name="connsiteY6" fmla="*/ 2030 h 11378"/>
              <a:gd name="connsiteX7" fmla="*/ 10812 w 10812"/>
              <a:gd name="connsiteY7" fmla="*/ 0 h 11378"/>
              <a:gd name="connsiteX0" fmla="*/ 11467 w 11467"/>
              <a:gd name="connsiteY0" fmla="*/ 0 h 11689"/>
              <a:gd name="connsiteX1" fmla="*/ 9768 w 11467"/>
              <a:gd name="connsiteY1" fmla="*/ 464 h 11689"/>
              <a:gd name="connsiteX2" fmla="*/ 10103 w 11467"/>
              <a:gd name="connsiteY2" fmla="*/ 759 h 11689"/>
              <a:gd name="connsiteX3" fmla="*/ 840 w 11467"/>
              <a:gd name="connsiteY3" fmla="*/ 10095 h 11689"/>
              <a:gd name="connsiteX4" fmla="*/ 1581 w 11467"/>
              <a:gd name="connsiteY4" fmla="*/ 10863 h 11689"/>
              <a:gd name="connsiteX5" fmla="*/ 11009 w 11467"/>
              <a:gd name="connsiteY5" fmla="*/ 1594 h 11689"/>
              <a:gd name="connsiteX6" fmla="*/ 11416 w 11467"/>
              <a:gd name="connsiteY6" fmla="*/ 2030 h 11689"/>
              <a:gd name="connsiteX7" fmla="*/ 11467 w 11467"/>
              <a:gd name="connsiteY7" fmla="*/ 0 h 11689"/>
              <a:gd name="connsiteX0" fmla="*/ 11467 w 11467"/>
              <a:gd name="connsiteY0" fmla="*/ 0 h 11689"/>
              <a:gd name="connsiteX1" fmla="*/ 9768 w 11467"/>
              <a:gd name="connsiteY1" fmla="*/ 464 h 11689"/>
              <a:gd name="connsiteX2" fmla="*/ 10103 w 11467"/>
              <a:gd name="connsiteY2" fmla="*/ 759 h 11689"/>
              <a:gd name="connsiteX3" fmla="*/ 840 w 11467"/>
              <a:gd name="connsiteY3" fmla="*/ 10095 h 11689"/>
              <a:gd name="connsiteX4" fmla="*/ 1581 w 11467"/>
              <a:gd name="connsiteY4" fmla="*/ 10863 h 11689"/>
              <a:gd name="connsiteX5" fmla="*/ 11009 w 11467"/>
              <a:gd name="connsiteY5" fmla="*/ 1594 h 11689"/>
              <a:gd name="connsiteX6" fmla="*/ 11416 w 11467"/>
              <a:gd name="connsiteY6" fmla="*/ 2030 h 11689"/>
              <a:gd name="connsiteX7" fmla="*/ 11467 w 11467"/>
              <a:gd name="connsiteY7" fmla="*/ 0 h 11689"/>
              <a:gd name="connsiteX0" fmla="*/ 10627 w 10627"/>
              <a:gd name="connsiteY0" fmla="*/ 0 h 10863"/>
              <a:gd name="connsiteX1" fmla="*/ 8928 w 10627"/>
              <a:gd name="connsiteY1" fmla="*/ 464 h 10863"/>
              <a:gd name="connsiteX2" fmla="*/ 9263 w 10627"/>
              <a:gd name="connsiteY2" fmla="*/ 759 h 10863"/>
              <a:gd name="connsiteX3" fmla="*/ 0 w 10627"/>
              <a:gd name="connsiteY3" fmla="*/ 10095 h 10863"/>
              <a:gd name="connsiteX4" fmla="*/ 741 w 10627"/>
              <a:gd name="connsiteY4" fmla="*/ 10863 h 10863"/>
              <a:gd name="connsiteX5" fmla="*/ 10169 w 10627"/>
              <a:gd name="connsiteY5" fmla="*/ 1594 h 10863"/>
              <a:gd name="connsiteX6" fmla="*/ 10576 w 10627"/>
              <a:gd name="connsiteY6" fmla="*/ 2030 h 10863"/>
              <a:gd name="connsiteX7" fmla="*/ 10627 w 10627"/>
              <a:gd name="connsiteY7" fmla="*/ 0 h 10863"/>
              <a:gd name="connsiteX0" fmla="*/ 10899 w 10899"/>
              <a:gd name="connsiteY0" fmla="*/ 22 h 11422"/>
              <a:gd name="connsiteX1" fmla="*/ 9200 w 10899"/>
              <a:gd name="connsiteY1" fmla="*/ 486 h 11422"/>
              <a:gd name="connsiteX2" fmla="*/ 9535 w 10899"/>
              <a:gd name="connsiteY2" fmla="*/ 781 h 11422"/>
              <a:gd name="connsiteX3" fmla="*/ 45 w 10899"/>
              <a:gd name="connsiteY3" fmla="*/ 10229 h 11422"/>
              <a:gd name="connsiteX4" fmla="*/ 1013 w 10899"/>
              <a:gd name="connsiteY4" fmla="*/ 10885 h 11422"/>
              <a:gd name="connsiteX5" fmla="*/ 10441 w 10899"/>
              <a:gd name="connsiteY5" fmla="*/ 1616 h 11422"/>
              <a:gd name="connsiteX6" fmla="*/ 10848 w 10899"/>
              <a:gd name="connsiteY6" fmla="*/ 2052 h 11422"/>
              <a:gd name="connsiteX7" fmla="*/ 10899 w 10899"/>
              <a:gd name="connsiteY7" fmla="*/ 22 h 11422"/>
              <a:gd name="connsiteX0" fmla="*/ 10854 w 10854"/>
              <a:gd name="connsiteY0" fmla="*/ 22 h 10885"/>
              <a:gd name="connsiteX1" fmla="*/ 9155 w 10854"/>
              <a:gd name="connsiteY1" fmla="*/ 486 h 10885"/>
              <a:gd name="connsiteX2" fmla="*/ 9490 w 10854"/>
              <a:gd name="connsiteY2" fmla="*/ 781 h 10885"/>
              <a:gd name="connsiteX3" fmla="*/ 0 w 10854"/>
              <a:gd name="connsiteY3" fmla="*/ 10229 h 10885"/>
              <a:gd name="connsiteX4" fmla="*/ 968 w 10854"/>
              <a:gd name="connsiteY4" fmla="*/ 10885 h 10885"/>
              <a:gd name="connsiteX5" fmla="*/ 10396 w 10854"/>
              <a:gd name="connsiteY5" fmla="*/ 1616 h 10885"/>
              <a:gd name="connsiteX6" fmla="*/ 10803 w 10854"/>
              <a:gd name="connsiteY6" fmla="*/ 2052 h 10885"/>
              <a:gd name="connsiteX7" fmla="*/ 10854 w 10854"/>
              <a:gd name="connsiteY7" fmla="*/ 22 h 10885"/>
              <a:gd name="connsiteX0" fmla="*/ 10854 w 10854"/>
              <a:gd name="connsiteY0" fmla="*/ 0 h 10863"/>
              <a:gd name="connsiteX1" fmla="*/ 9155 w 10854"/>
              <a:gd name="connsiteY1" fmla="*/ 464 h 10863"/>
              <a:gd name="connsiteX2" fmla="*/ 9490 w 10854"/>
              <a:gd name="connsiteY2" fmla="*/ 759 h 10863"/>
              <a:gd name="connsiteX3" fmla="*/ 0 w 10854"/>
              <a:gd name="connsiteY3" fmla="*/ 10207 h 10863"/>
              <a:gd name="connsiteX4" fmla="*/ 968 w 10854"/>
              <a:gd name="connsiteY4" fmla="*/ 10863 h 10863"/>
              <a:gd name="connsiteX5" fmla="*/ 10396 w 10854"/>
              <a:gd name="connsiteY5" fmla="*/ 1594 h 10863"/>
              <a:gd name="connsiteX6" fmla="*/ 10803 w 10854"/>
              <a:gd name="connsiteY6" fmla="*/ 2030 h 10863"/>
              <a:gd name="connsiteX7" fmla="*/ 10854 w 10854"/>
              <a:gd name="connsiteY7" fmla="*/ 0 h 1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4" h="10863">
                <a:moveTo>
                  <a:pt x="10854" y="0"/>
                </a:moveTo>
                <a:cubicBezTo>
                  <a:pt x="10288" y="155"/>
                  <a:pt x="9382" y="338"/>
                  <a:pt x="9155" y="464"/>
                </a:cubicBezTo>
                <a:lnTo>
                  <a:pt x="9490" y="759"/>
                </a:lnTo>
                <a:cubicBezTo>
                  <a:pt x="7964" y="2383"/>
                  <a:pt x="1420" y="8523"/>
                  <a:pt x="0" y="10207"/>
                </a:cubicBezTo>
                <a:lnTo>
                  <a:pt x="968" y="10863"/>
                </a:lnTo>
                <a:cubicBezTo>
                  <a:pt x="2701" y="9427"/>
                  <a:pt x="8767" y="3060"/>
                  <a:pt x="10396" y="1594"/>
                </a:cubicBezTo>
                <a:lnTo>
                  <a:pt x="10803" y="2030"/>
                </a:lnTo>
                <a:cubicBezTo>
                  <a:pt x="10844" y="1396"/>
                  <a:pt x="10813" y="634"/>
                  <a:pt x="1085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>
            <a:outerShdw blurRad="609600" dist="38100" dir="2700000" algn="tl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schemeClr val="bg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3BFA26A-565A-454C-8FFB-FB487607D9E3}"/>
              </a:ext>
            </a:extLst>
          </p:cNvPr>
          <p:cNvGrpSpPr/>
          <p:nvPr/>
        </p:nvGrpSpPr>
        <p:grpSpPr>
          <a:xfrm>
            <a:off x="215997" y="2024971"/>
            <a:ext cx="7925646" cy="4495272"/>
            <a:chOff x="2131589" y="1412776"/>
            <a:chExt cx="7925646" cy="4495272"/>
          </a:xfrm>
        </p:grpSpPr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1AC5B85C-3C51-4722-B222-82D1DA9FB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8407" y="1412776"/>
              <a:ext cx="1298828" cy="895563"/>
            </a:xfrm>
            <a:custGeom>
              <a:avLst/>
              <a:gdLst>
                <a:gd name="T0" fmla="*/ 0 w 744"/>
                <a:gd name="T1" fmla="*/ 81 h 513"/>
                <a:gd name="T2" fmla="*/ 690 w 744"/>
                <a:gd name="T3" fmla="*/ 513 h 513"/>
                <a:gd name="T4" fmla="*/ 744 w 744"/>
                <a:gd name="T5" fmla="*/ 0 h 513"/>
                <a:gd name="T6" fmla="*/ 0 w 744"/>
                <a:gd name="T7" fmla="*/ 81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4" h="513">
                  <a:moveTo>
                    <a:pt x="0" y="81"/>
                  </a:moveTo>
                  <a:lnTo>
                    <a:pt x="690" y="513"/>
                  </a:lnTo>
                  <a:lnTo>
                    <a:pt x="744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718EE65F-7B5E-4381-A167-501ADC621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8407" y="1554180"/>
              <a:ext cx="926987" cy="619737"/>
            </a:xfrm>
            <a:custGeom>
              <a:avLst/>
              <a:gdLst>
                <a:gd name="T0" fmla="*/ 0 w 531"/>
                <a:gd name="T1" fmla="*/ 0 h 355"/>
                <a:gd name="T2" fmla="*/ 0 w 531"/>
                <a:gd name="T3" fmla="*/ 24 h 355"/>
                <a:gd name="T4" fmla="*/ 531 w 531"/>
                <a:gd name="T5" fmla="*/ 355 h 355"/>
                <a:gd name="T6" fmla="*/ 531 w 531"/>
                <a:gd name="T7" fmla="*/ 332 h 355"/>
                <a:gd name="T8" fmla="*/ 0 w 531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1" h="355">
                  <a:moveTo>
                    <a:pt x="0" y="0"/>
                  </a:moveTo>
                  <a:lnTo>
                    <a:pt x="0" y="24"/>
                  </a:lnTo>
                  <a:lnTo>
                    <a:pt x="531" y="355"/>
                  </a:lnTo>
                  <a:lnTo>
                    <a:pt x="531" y="3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F10E40AD-2851-4D6D-A116-731C759B9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2881" y="1709551"/>
              <a:ext cx="2096631" cy="1239473"/>
            </a:xfrm>
            <a:custGeom>
              <a:avLst/>
              <a:gdLst>
                <a:gd name="T0" fmla="*/ 637 w 978"/>
                <a:gd name="T1" fmla="*/ 0 h 578"/>
                <a:gd name="T2" fmla="*/ 0 w 978"/>
                <a:gd name="T3" fmla="*/ 366 h 578"/>
                <a:gd name="T4" fmla="*/ 313 w 978"/>
                <a:gd name="T5" fmla="*/ 556 h 578"/>
                <a:gd name="T6" fmla="*/ 357 w 978"/>
                <a:gd name="T7" fmla="*/ 558 h 578"/>
                <a:gd name="T8" fmla="*/ 946 w 978"/>
                <a:gd name="T9" fmla="*/ 221 h 578"/>
                <a:gd name="T10" fmla="*/ 978 w 978"/>
                <a:gd name="T11" fmla="*/ 200 h 578"/>
                <a:gd name="T12" fmla="*/ 637 w 978"/>
                <a:gd name="T13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8" h="578">
                  <a:moveTo>
                    <a:pt x="637" y="0"/>
                  </a:moveTo>
                  <a:cubicBezTo>
                    <a:pt x="0" y="366"/>
                    <a:pt x="0" y="366"/>
                    <a:pt x="0" y="366"/>
                  </a:cubicBezTo>
                  <a:cubicBezTo>
                    <a:pt x="0" y="366"/>
                    <a:pt x="294" y="529"/>
                    <a:pt x="313" y="556"/>
                  </a:cubicBezTo>
                  <a:cubicBezTo>
                    <a:pt x="329" y="578"/>
                    <a:pt x="357" y="558"/>
                    <a:pt x="357" y="558"/>
                  </a:cubicBezTo>
                  <a:cubicBezTo>
                    <a:pt x="946" y="221"/>
                    <a:pt x="946" y="221"/>
                    <a:pt x="946" y="221"/>
                  </a:cubicBezTo>
                  <a:cubicBezTo>
                    <a:pt x="946" y="221"/>
                    <a:pt x="962" y="213"/>
                    <a:pt x="978" y="200"/>
                  </a:cubicBezTo>
                  <a:lnTo>
                    <a:pt x="637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459655E2-838C-4D24-82F6-0358234B8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5394" y="2133765"/>
              <a:ext cx="277573" cy="214726"/>
            </a:xfrm>
            <a:custGeom>
              <a:avLst/>
              <a:gdLst>
                <a:gd name="T0" fmla="*/ 159 w 159"/>
                <a:gd name="T1" fmla="*/ 100 h 123"/>
                <a:gd name="T2" fmla="*/ 0 w 159"/>
                <a:gd name="T3" fmla="*/ 0 h 123"/>
                <a:gd name="T4" fmla="*/ 0 w 159"/>
                <a:gd name="T5" fmla="*/ 23 h 123"/>
                <a:gd name="T6" fmla="*/ 159 w 159"/>
                <a:gd name="T7" fmla="*/ 123 h 123"/>
                <a:gd name="T8" fmla="*/ 159 w 159"/>
                <a:gd name="T9" fmla="*/ 10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23">
                  <a:moveTo>
                    <a:pt x="159" y="100"/>
                  </a:moveTo>
                  <a:lnTo>
                    <a:pt x="0" y="0"/>
                  </a:lnTo>
                  <a:lnTo>
                    <a:pt x="0" y="23"/>
                  </a:lnTo>
                  <a:lnTo>
                    <a:pt x="159" y="123"/>
                  </a:lnTo>
                  <a:lnTo>
                    <a:pt x="159" y="10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E95AF95E-5F19-474E-9846-1649982E1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295" y="2133765"/>
              <a:ext cx="1393098" cy="808277"/>
            </a:xfrm>
            <a:custGeom>
              <a:avLst/>
              <a:gdLst>
                <a:gd name="T0" fmla="*/ 64 w 650"/>
                <a:gd name="T1" fmla="*/ 348 h 377"/>
                <a:gd name="T2" fmla="*/ 21 w 650"/>
                <a:gd name="T3" fmla="*/ 359 h 377"/>
                <a:gd name="T4" fmla="*/ 17 w 650"/>
                <a:gd name="T5" fmla="*/ 348 h 377"/>
                <a:gd name="T6" fmla="*/ 17 w 650"/>
                <a:gd name="T7" fmla="*/ 256 h 377"/>
                <a:gd name="T8" fmla="*/ 1 w 650"/>
                <a:gd name="T9" fmla="*/ 256 h 377"/>
                <a:gd name="T10" fmla="*/ 1 w 650"/>
                <a:gd name="T11" fmla="*/ 348 h 377"/>
                <a:gd name="T12" fmla="*/ 13 w 650"/>
                <a:gd name="T13" fmla="*/ 373 h 377"/>
                <a:gd name="T14" fmla="*/ 28 w 650"/>
                <a:gd name="T15" fmla="*/ 377 h 377"/>
                <a:gd name="T16" fmla="*/ 72 w 650"/>
                <a:gd name="T17" fmla="*/ 362 h 377"/>
                <a:gd name="T18" fmla="*/ 650 w 650"/>
                <a:gd name="T19" fmla="*/ 19 h 377"/>
                <a:gd name="T20" fmla="*/ 650 w 650"/>
                <a:gd name="T21" fmla="*/ 0 h 377"/>
                <a:gd name="T22" fmla="*/ 64 w 650"/>
                <a:gd name="T23" fmla="*/ 34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0" h="377">
                  <a:moveTo>
                    <a:pt x="64" y="348"/>
                  </a:moveTo>
                  <a:cubicBezTo>
                    <a:pt x="35" y="364"/>
                    <a:pt x="25" y="361"/>
                    <a:pt x="21" y="359"/>
                  </a:cubicBezTo>
                  <a:cubicBezTo>
                    <a:pt x="16" y="356"/>
                    <a:pt x="17" y="349"/>
                    <a:pt x="17" y="348"/>
                  </a:cubicBezTo>
                  <a:cubicBezTo>
                    <a:pt x="17" y="256"/>
                    <a:pt x="17" y="256"/>
                    <a:pt x="17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0" y="354"/>
                    <a:pt x="2" y="367"/>
                    <a:pt x="13" y="373"/>
                  </a:cubicBezTo>
                  <a:cubicBezTo>
                    <a:pt x="17" y="376"/>
                    <a:pt x="22" y="377"/>
                    <a:pt x="28" y="377"/>
                  </a:cubicBezTo>
                  <a:cubicBezTo>
                    <a:pt x="40" y="377"/>
                    <a:pt x="54" y="372"/>
                    <a:pt x="72" y="362"/>
                  </a:cubicBezTo>
                  <a:cubicBezTo>
                    <a:pt x="650" y="19"/>
                    <a:pt x="650" y="19"/>
                    <a:pt x="650" y="19"/>
                  </a:cubicBezTo>
                  <a:cubicBezTo>
                    <a:pt x="650" y="0"/>
                    <a:pt x="650" y="0"/>
                    <a:pt x="650" y="0"/>
                  </a:cubicBezTo>
                  <a:lnTo>
                    <a:pt x="64" y="348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16B42769-F15D-4717-B340-A4F031B48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5312" y="2367693"/>
              <a:ext cx="43644" cy="356130"/>
            </a:xfrm>
            <a:custGeom>
              <a:avLst/>
              <a:gdLst>
                <a:gd name="T0" fmla="*/ 13 w 21"/>
                <a:gd name="T1" fmla="*/ 0 h 166"/>
                <a:gd name="T2" fmla="*/ 0 w 21"/>
                <a:gd name="T3" fmla="*/ 9 h 166"/>
                <a:gd name="T4" fmla="*/ 5 w 21"/>
                <a:gd name="T5" fmla="*/ 38 h 166"/>
                <a:gd name="T6" fmla="*/ 5 w 21"/>
                <a:gd name="T7" fmla="*/ 166 h 166"/>
                <a:gd name="T8" fmla="*/ 21 w 21"/>
                <a:gd name="T9" fmla="*/ 166 h 166"/>
                <a:gd name="T10" fmla="*/ 21 w 21"/>
                <a:gd name="T11" fmla="*/ 38 h 166"/>
                <a:gd name="T12" fmla="*/ 13 w 21"/>
                <a:gd name="T1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6">
                  <a:moveTo>
                    <a:pt x="13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3" y="15"/>
                    <a:pt x="5" y="25"/>
                    <a:pt x="5" y="3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22"/>
                    <a:pt x="18" y="9"/>
                    <a:pt x="13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70" name="Freeform 11">
              <a:extLst>
                <a:ext uri="{FF2B5EF4-FFF2-40B4-BE49-F238E27FC236}">
                  <a16:creationId xmlns:a16="http://schemas.microsoft.com/office/drawing/2014/main" id="{87A0CC3B-DC07-4605-B58C-FF26ED89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037" y="2666215"/>
              <a:ext cx="1576401" cy="998561"/>
            </a:xfrm>
            <a:custGeom>
              <a:avLst/>
              <a:gdLst>
                <a:gd name="T0" fmla="*/ 402 w 735"/>
                <a:gd name="T1" fmla="*/ 0 h 466"/>
                <a:gd name="T2" fmla="*/ 367 w 735"/>
                <a:gd name="T3" fmla="*/ 59 h 466"/>
                <a:gd name="T4" fmla="*/ 0 w 735"/>
                <a:gd name="T5" fmla="*/ 265 h 466"/>
                <a:gd name="T6" fmla="*/ 328 w 735"/>
                <a:gd name="T7" fmla="*/ 455 h 466"/>
                <a:gd name="T8" fmla="*/ 367 w 735"/>
                <a:gd name="T9" fmla="*/ 451 h 466"/>
                <a:gd name="T10" fmla="*/ 673 w 735"/>
                <a:gd name="T11" fmla="*/ 276 h 466"/>
                <a:gd name="T12" fmla="*/ 735 w 735"/>
                <a:gd name="T13" fmla="*/ 194 h 466"/>
                <a:gd name="T14" fmla="*/ 402 w 735"/>
                <a:gd name="T15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5" h="466">
                  <a:moveTo>
                    <a:pt x="402" y="0"/>
                  </a:moveTo>
                  <a:cubicBezTo>
                    <a:pt x="402" y="16"/>
                    <a:pt x="397" y="44"/>
                    <a:pt x="367" y="59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65"/>
                    <a:pt x="285" y="429"/>
                    <a:pt x="328" y="455"/>
                  </a:cubicBezTo>
                  <a:cubicBezTo>
                    <a:pt x="346" y="466"/>
                    <a:pt x="367" y="451"/>
                    <a:pt x="367" y="451"/>
                  </a:cubicBezTo>
                  <a:cubicBezTo>
                    <a:pt x="673" y="276"/>
                    <a:pt x="673" y="276"/>
                    <a:pt x="673" y="276"/>
                  </a:cubicBezTo>
                  <a:cubicBezTo>
                    <a:pt x="673" y="276"/>
                    <a:pt x="729" y="253"/>
                    <a:pt x="735" y="194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71" name="Freeform 12">
              <a:extLst>
                <a:ext uri="{FF2B5EF4-FFF2-40B4-BE49-F238E27FC236}">
                  <a16:creationId xmlns:a16="http://schemas.microsoft.com/office/drawing/2014/main" id="{1D53E408-F43C-498E-83B9-09D4BBE4F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071" y="1704313"/>
              <a:ext cx="2698909" cy="1956971"/>
            </a:xfrm>
            <a:custGeom>
              <a:avLst/>
              <a:gdLst>
                <a:gd name="T0" fmla="*/ 0 w 1546"/>
                <a:gd name="T1" fmla="*/ 217 h 1121"/>
                <a:gd name="T2" fmla="*/ 1546 w 1546"/>
                <a:gd name="T3" fmla="*/ 1121 h 1121"/>
                <a:gd name="T4" fmla="*/ 1546 w 1546"/>
                <a:gd name="T5" fmla="*/ 865 h 1121"/>
                <a:gd name="T6" fmla="*/ 0 w 1546"/>
                <a:gd name="T7" fmla="*/ 0 h 1121"/>
                <a:gd name="T8" fmla="*/ 0 w 1546"/>
                <a:gd name="T9" fmla="*/ 217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21">
                  <a:moveTo>
                    <a:pt x="0" y="217"/>
                  </a:moveTo>
                  <a:lnTo>
                    <a:pt x="1546" y="1121"/>
                  </a:lnTo>
                  <a:lnTo>
                    <a:pt x="1546" y="865"/>
                  </a:lnTo>
                  <a:lnTo>
                    <a:pt x="0" y="0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72" name="Freeform 13">
              <a:extLst>
                <a:ext uri="{FF2B5EF4-FFF2-40B4-BE49-F238E27FC236}">
                  <a16:creationId xmlns:a16="http://schemas.microsoft.com/office/drawing/2014/main" id="{1255A08B-E14E-48C8-AB41-C83B46873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2980" y="3083445"/>
              <a:ext cx="256624" cy="577839"/>
            </a:xfrm>
            <a:custGeom>
              <a:avLst/>
              <a:gdLst>
                <a:gd name="T0" fmla="*/ 147 w 147"/>
                <a:gd name="T1" fmla="*/ 0 h 331"/>
                <a:gd name="T2" fmla="*/ 0 w 147"/>
                <a:gd name="T3" fmla="*/ 75 h 331"/>
                <a:gd name="T4" fmla="*/ 0 w 147"/>
                <a:gd name="T5" fmla="*/ 331 h 331"/>
                <a:gd name="T6" fmla="*/ 147 w 147"/>
                <a:gd name="T7" fmla="*/ 250 h 331"/>
                <a:gd name="T8" fmla="*/ 147 w 147"/>
                <a:gd name="T9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31">
                  <a:moveTo>
                    <a:pt x="147" y="0"/>
                  </a:moveTo>
                  <a:lnTo>
                    <a:pt x="0" y="75"/>
                  </a:lnTo>
                  <a:lnTo>
                    <a:pt x="0" y="331"/>
                  </a:lnTo>
                  <a:lnTo>
                    <a:pt x="147" y="2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73" name="Freeform 14">
              <a:extLst>
                <a:ext uri="{FF2B5EF4-FFF2-40B4-BE49-F238E27FC236}">
                  <a16:creationId xmlns:a16="http://schemas.microsoft.com/office/drawing/2014/main" id="{196C7780-BEBD-405F-AFBE-1CB2FD9D8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071" y="1573384"/>
              <a:ext cx="2955533" cy="1640992"/>
            </a:xfrm>
            <a:custGeom>
              <a:avLst/>
              <a:gdLst>
                <a:gd name="T0" fmla="*/ 147 w 1693"/>
                <a:gd name="T1" fmla="*/ 0 h 940"/>
                <a:gd name="T2" fmla="*/ 0 w 1693"/>
                <a:gd name="T3" fmla="*/ 75 h 940"/>
                <a:gd name="T4" fmla="*/ 1546 w 1693"/>
                <a:gd name="T5" fmla="*/ 940 h 940"/>
                <a:gd name="T6" fmla="*/ 1693 w 1693"/>
                <a:gd name="T7" fmla="*/ 865 h 940"/>
                <a:gd name="T8" fmla="*/ 147 w 1693"/>
                <a:gd name="T9" fmla="*/ 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3" h="940">
                  <a:moveTo>
                    <a:pt x="147" y="0"/>
                  </a:moveTo>
                  <a:lnTo>
                    <a:pt x="0" y="75"/>
                  </a:lnTo>
                  <a:lnTo>
                    <a:pt x="1546" y="940"/>
                  </a:lnTo>
                  <a:lnTo>
                    <a:pt x="1693" y="86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B22095EA-52DC-4078-865C-7ED05BFF5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703" y="1945225"/>
              <a:ext cx="1194084" cy="1146949"/>
            </a:xfrm>
            <a:custGeom>
              <a:avLst/>
              <a:gdLst>
                <a:gd name="T0" fmla="*/ 343 w 557"/>
                <a:gd name="T1" fmla="*/ 532 h 535"/>
                <a:gd name="T2" fmla="*/ 343 w 557"/>
                <a:gd name="T3" fmla="*/ 392 h 535"/>
                <a:gd name="T4" fmla="*/ 415 w 557"/>
                <a:gd name="T5" fmla="*/ 254 h 535"/>
                <a:gd name="T6" fmla="*/ 503 w 557"/>
                <a:gd name="T7" fmla="*/ 204 h 535"/>
                <a:gd name="T8" fmla="*/ 557 w 557"/>
                <a:gd name="T9" fmla="*/ 189 h 535"/>
                <a:gd name="T10" fmla="*/ 233 w 557"/>
                <a:gd name="T11" fmla="*/ 24 h 535"/>
                <a:gd name="T12" fmla="*/ 159 w 557"/>
                <a:gd name="T13" fmla="*/ 22 h 535"/>
                <a:gd name="T14" fmla="*/ 49 w 557"/>
                <a:gd name="T15" fmla="*/ 76 h 535"/>
                <a:gd name="T16" fmla="*/ 1 w 557"/>
                <a:gd name="T17" fmla="*/ 176 h 535"/>
                <a:gd name="T18" fmla="*/ 3 w 557"/>
                <a:gd name="T19" fmla="*/ 324 h 535"/>
                <a:gd name="T20" fmla="*/ 4 w 557"/>
                <a:gd name="T21" fmla="*/ 336 h 535"/>
                <a:gd name="T22" fmla="*/ 343 w 557"/>
                <a:gd name="T23" fmla="*/ 535 h 535"/>
                <a:gd name="T24" fmla="*/ 343 w 557"/>
                <a:gd name="T25" fmla="*/ 532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7" h="535">
                  <a:moveTo>
                    <a:pt x="343" y="532"/>
                  </a:moveTo>
                  <a:cubicBezTo>
                    <a:pt x="343" y="392"/>
                    <a:pt x="343" y="392"/>
                    <a:pt x="343" y="392"/>
                  </a:cubicBezTo>
                  <a:cubicBezTo>
                    <a:pt x="343" y="392"/>
                    <a:pt x="338" y="296"/>
                    <a:pt x="415" y="254"/>
                  </a:cubicBezTo>
                  <a:cubicBezTo>
                    <a:pt x="503" y="204"/>
                    <a:pt x="503" y="204"/>
                    <a:pt x="503" y="204"/>
                  </a:cubicBezTo>
                  <a:cubicBezTo>
                    <a:pt x="503" y="204"/>
                    <a:pt x="536" y="183"/>
                    <a:pt x="557" y="189"/>
                  </a:cubicBezTo>
                  <a:cubicBezTo>
                    <a:pt x="233" y="24"/>
                    <a:pt x="233" y="24"/>
                    <a:pt x="233" y="24"/>
                  </a:cubicBezTo>
                  <a:cubicBezTo>
                    <a:pt x="233" y="24"/>
                    <a:pt x="200" y="0"/>
                    <a:pt x="159" y="22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0" y="101"/>
                    <a:pt x="1" y="176"/>
                  </a:cubicBezTo>
                  <a:cubicBezTo>
                    <a:pt x="3" y="324"/>
                    <a:pt x="3" y="324"/>
                    <a:pt x="3" y="324"/>
                  </a:cubicBezTo>
                  <a:cubicBezTo>
                    <a:pt x="3" y="324"/>
                    <a:pt x="4" y="329"/>
                    <a:pt x="4" y="336"/>
                  </a:cubicBezTo>
                  <a:cubicBezTo>
                    <a:pt x="343" y="535"/>
                    <a:pt x="343" y="535"/>
                    <a:pt x="343" y="535"/>
                  </a:cubicBezTo>
                  <a:cubicBezTo>
                    <a:pt x="343" y="534"/>
                    <a:pt x="343" y="533"/>
                    <a:pt x="343" y="53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id="{ABE188B2-1965-464D-B644-FABB6FEC6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0146" y="2332779"/>
              <a:ext cx="1391353" cy="1337234"/>
            </a:xfrm>
            <a:custGeom>
              <a:avLst/>
              <a:gdLst>
                <a:gd name="T0" fmla="*/ 639 w 650"/>
                <a:gd name="T1" fmla="*/ 5 h 623"/>
                <a:gd name="T2" fmla="*/ 621 w 650"/>
                <a:gd name="T3" fmla="*/ 0 h 623"/>
                <a:gd name="T4" fmla="*/ 621 w 650"/>
                <a:gd name="T5" fmla="*/ 0 h 623"/>
                <a:gd name="T6" fmla="*/ 604 w 650"/>
                <a:gd name="T7" fmla="*/ 4 h 623"/>
                <a:gd name="T8" fmla="*/ 465 w 650"/>
                <a:gd name="T9" fmla="*/ 80 h 623"/>
                <a:gd name="T10" fmla="*/ 417 w 650"/>
                <a:gd name="T11" fmla="*/ 183 h 623"/>
                <a:gd name="T12" fmla="*/ 417 w 650"/>
                <a:gd name="T13" fmla="*/ 315 h 623"/>
                <a:gd name="T14" fmla="*/ 384 w 650"/>
                <a:gd name="T15" fmla="*/ 404 h 623"/>
                <a:gd name="T16" fmla="*/ 383 w 650"/>
                <a:gd name="T17" fmla="*/ 404 h 623"/>
                <a:gd name="T18" fmla="*/ 64 w 650"/>
                <a:gd name="T19" fmla="*/ 594 h 623"/>
                <a:gd name="T20" fmla="*/ 22 w 650"/>
                <a:gd name="T21" fmla="*/ 605 h 623"/>
                <a:gd name="T22" fmla="*/ 17 w 650"/>
                <a:gd name="T23" fmla="*/ 594 h 623"/>
                <a:gd name="T24" fmla="*/ 17 w 650"/>
                <a:gd name="T25" fmla="*/ 502 h 623"/>
                <a:gd name="T26" fmla="*/ 1 w 650"/>
                <a:gd name="T27" fmla="*/ 502 h 623"/>
                <a:gd name="T28" fmla="*/ 1 w 650"/>
                <a:gd name="T29" fmla="*/ 594 h 623"/>
                <a:gd name="T30" fmla="*/ 13 w 650"/>
                <a:gd name="T31" fmla="*/ 619 h 623"/>
                <a:gd name="T32" fmla="*/ 29 w 650"/>
                <a:gd name="T33" fmla="*/ 623 h 623"/>
                <a:gd name="T34" fmla="*/ 72 w 650"/>
                <a:gd name="T35" fmla="*/ 608 h 623"/>
                <a:gd name="T36" fmla="*/ 390 w 650"/>
                <a:gd name="T37" fmla="*/ 419 h 623"/>
                <a:gd name="T38" fmla="*/ 433 w 650"/>
                <a:gd name="T39" fmla="*/ 315 h 623"/>
                <a:gd name="T40" fmla="*/ 433 w 650"/>
                <a:gd name="T41" fmla="*/ 182 h 623"/>
                <a:gd name="T42" fmla="*/ 474 w 650"/>
                <a:gd name="T43" fmla="*/ 93 h 623"/>
                <a:gd name="T44" fmla="*/ 580 w 650"/>
                <a:gd name="T45" fmla="*/ 32 h 623"/>
                <a:gd name="T46" fmla="*/ 581 w 650"/>
                <a:gd name="T47" fmla="*/ 33 h 623"/>
                <a:gd name="T48" fmla="*/ 611 w 650"/>
                <a:gd name="T49" fmla="*/ 19 h 623"/>
                <a:gd name="T50" fmla="*/ 611 w 650"/>
                <a:gd name="T51" fmla="*/ 19 h 623"/>
                <a:gd name="T52" fmla="*/ 631 w 650"/>
                <a:gd name="T53" fmla="*/ 18 h 623"/>
                <a:gd name="T54" fmla="*/ 637 w 650"/>
                <a:gd name="T55" fmla="*/ 25 h 623"/>
                <a:gd name="T56" fmla="*/ 650 w 650"/>
                <a:gd name="T57" fmla="*/ 16 h 623"/>
                <a:gd name="T58" fmla="*/ 639 w 650"/>
                <a:gd name="T59" fmla="*/ 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0" h="623">
                  <a:moveTo>
                    <a:pt x="639" y="5"/>
                  </a:moveTo>
                  <a:cubicBezTo>
                    <a:pt x="633" y="1"/>
                    <a:pt x="627" y="0"/>
                    <a:pt x="621" y="0"/>
                  </a:cubicBezTo>
                  <a:cubicBezTo>
                    <a:pt x="621" y="0"/>
                    <a:pt x="621" y="0"/>
                    <a:pt x="621" y="0"/>
                  </a:cubicBezTo>
                  <a:cubicBezTo>
                    <a:pt x="613" y="0"/>
                    <a:pt x="606" y="3"/>
                    <a:pt x="604" y="4"/>
                  </a:cubicBezTo>
                  <a:cubicBezTo>
                    <a:pt x="598" y="7"/>
                    <a:pt x="512" y="44"/>
                    <a:pt x="465" y="80"/>
                  </a:cubicBezTo>
                  <a:cubicBezTo>
                    <a:pt x="414" y="118"/>
                    <a:pt x="417" y="181"/>
                    <a:pt x="417" y="183"/>
                  </a:cubicBezTo>
                  <a:cubicBezTo>
                    <a:pt x="417" y="315"/>
                    <a:pt x="417" y="315"/>
                    <a:pt x="417" y="315"/>
                  </a:cubicBezTo>
                  <a:cubicBezTo>
                    <a:pt x="417" y="391"/>
                    <a:pt x="384" y="404"/>
                    <a:pt x="384" y="404"/>
                  </a:cubicBezTo>
                  <a:cubicBezTo>
                    <a:pt x="383" y="404"/>
                    <a:pt x="383" y="404"/>
                    <a:pt x="383" y="404"/>
                  </a:cubicBezTo>
                  <a:cubicBezTo>
                    <a:pt x="64" y="594"/>
                    <a:pt x="64" y="594"/>
                    <a:pt x="64" y="594"/>
                  </a:cubicBezTo>
                  <a:cubicBezTo>
                    <a:pt x="36" y="610"/>
                    <a:pt x="25" y="607"/>
                    <a:pt x="22" y="605"/>
                  </a:cubicBezTo>
                  <a:cubicBezTo>
                    <a:pt x="17" y="602"/>
                    <a:pt x="17" y="595"/>
                    <a:pt x="17" y="594"/>
                  </a:cubicBezTo>
                  <a:cubicBezTo>
                    <a:pt x="17" y="502"/>
                    <a:pt x="17" y="502"/>
                    <a:pt x="17" y="502"/>
                  </a:cubicBezTo>
                  <a:cubicBezTo>
                    <a:pt x="1" y="502"/>
                    <a:pt x="1" y="502"/>
                    <a:pt x="1" y="502"/>
                  </a:cubicBezTo>
                  <a:cubicBezTo>
                    <a:pt x="1" y="594"/>
                    <a:pt x="1" y="594"/>
                    <a:pt x="1" y="594"/>
                  </a:cubicBezTo>
                  <a:cubicBezTo>
                    <a:pt x="0" y="600"/>
                    <a:pt x="3" y="612"/>
                    <a:pt x="13" y="619"/>
                  </a:cubicBezTo>
                  <a:cubicBezTo>
                    <a:pt x="17" y="621"/>
                    <a:pt x="23" y="623"/>
                    <a:pt x="29" y="623"/>
                  </a:cubicBezTo>
                  <a:cubicBezTo>
                    <a:pt x="40" y="623"/>
                    <a:pt x="54" y="618"/>
                    <a:pt x="72" y="608"/>
                  </a:cubicBezTo>
                  <a:cubicBezTo>
                    <a:pt x="390" y="419"/>
                    <a:pt x="390" y="419"/>
                    <a:pt x="390" y="419"/>
                  </a:cubicBezTo>
                  <a:cubicBezTo>
                    <a:pt x="397" y="416"/>
                    <a:pt x="433" y="397"/>
                    <a:pt x="433" y="315"/>
                  </a:cubicBezTo>
                  <a:cubicBezTo>
                    <a:pt x="433" y="182"/>
                    <a:pt x="433" y="182"/>
                    <a:pt x="433" y="182"/>
                  </a:cubicBezTo>
                  <a:cubicBezTo>
                    <a:pt x="433" y="182"/>
                    <a:pt x="431" y="125"/>
                    <a:pt x="474" y="93"/>
                  </a:cubicBezTo>
                  <a:cubicBezTo>
                    <a:pt x="503" y="70"/>
                    <a:pt x="550" y="47"/>
                    <a:pt x="580" y="32"/>
                  </a:cubicBezTo>
                  <a:cubicBezTo>
                    <a:pt x="581" y="33"/>
                    <a:pt x="581" y="33"/>
                    <a:pt x="581" y="33"/>
                  </a:cubicBezTo>
                  <a:cubicBezTo>
                    <a:pt x="598" y="24"/>
                    <a:pt x="611" y="19"/>
                    <a:pt x="611" y="19"/>
                  </a:cubicBezTo>
                  <a:cubicBezTo>
                    <a:pt x="611" y="19"/>
                    <a:pt x="611" y="19"/>
                    <a:pt x="611" y="19"/>
                  </a:cubicBezTo>
                  <a:cubicBezTo>
                    <a:pt x="612" y="19"/>
                    <a:pt x="623" y="13"/>
                    <a:pt x="631" y="18"/>
                  </a:cubicBezTo>
                  <a:cubicBezTo>
                    <a:pt x="633" y="20"/>
                    <a:pt x="635" y="22"/>
                    <a:pt x="637" y="25"/>
                  </a:cubicBezTo>
                  <a:cubicBezTo>
                    <a:pt x="650" y="16"/>
                    <a:pt x="650" y="16"/>
                    <a:pt x="650" y="16"/>
                  </a:cubicBezTo>
                  <a:cubicBezTo>
                    <a:pt x="647" y="11"/>
                    <a:pt x="643" y="7"/>
                    <a:pt x="639" y="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76" name="Freeform 17">
              <a:extLst>
                <a:ext uri="{FF2B5EF4-FFF2-40B4-BE49-F238E27FC236}">
                  <a16:creationId xmlns:a16="http://schemas.microsoft.com/office/drawing/2014/main" id="{22D121F7-7717-44F9-B385-92D9BD7F0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4624" y="3055513"/>
              <a:ext cx="230437" cy="432943"/>
            </a:xfrm>
            <a:custGeom>
              <a:avLst/>
              <a:gdLst>
                <a:gd name="T0" fmla="*/ 90 w 108"/>
                <a:gd name="T1" fmla="*/ 9 h 202"/>
                <a:gd name="T2" fmla="*/ 55 w 108"/>
                <a:gd name="T3" fmla="*/ 9 h 202"/>
                <a:gd name="T4" fmla="*/ 0 w 108"/>
                <a:gd name="T5" fmla="*/ 34 h 202"/>
                <a:gd name="T6" fmla="*/ 8 w 108"/>
                <a:gd name="T7" fmla="*/ 48 h 202"/>
                <a:gd name="T8" fmla="*/ 62 w 108"/>
                <a:gd name="T9" fmla="*/ 23 h 202"/>
                <a:gd name="T10" fmla="*/ 62 w 108"/>
                <a:gd name="T11" fmla="*/ 23 h 202"/>
                <a:gd name="T12" fmla="*/ 81 w 108"/>
                <a:gd name="T13" fmla="*/ 23 h 202"/>
                <a:gd name="T14" fmla="*/ 92 w 108"/>
                <a:gd name="T15" fmla="*/ 58 h 202"/>
                <a:gd name="T16" fmla="*/ 92 w 108"/>
                <a:gd name="T17" fmla="*/ 202 h 202"/>
                <a:gd name="T18" fmla="*/ 108 w 108"/>
                <a:gd name="T19" fmla="*/ 202 h 202"/>
                <a:gd name="T20" fmla="*/ 108 w 108"/>
                <a:gd name="T21" fmla="*/ 58 h 202"/>
                <a:gd name="T22" fmla="*/ 90 w 108"/>
                <a:gd name="T23" fmla="*/ 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202">
                  <a:moveTo>
                    <a:pt x="90" y="9"/>
                  </a:moveTo>
                  <a:cubicBezTo>
                    <a:pt x="75" y="0"/>
                    <a:pt x="58" y="7"/>
                    <a:pt x="55" y="9"/>
                  </a:cubicBezTo>
                  <a:cubicBezTo>
                    <a:pt x="52" y="10"/>
                    <a:pt x="29" y="20"/>
                    <a:pt x="0" y="34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37" y="34"/>
                    <a:pt x="61" y="23"/>
                    <a:pt x="62" y="23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2" y="23"/>
                    <a:pt x="73" y="18"/>
                    <a:pt x="81" y="23"/>
                  </a:cubicBezTo>
                  <a:cubicBezTo>
                    <a:pt x="89" y="27"/>
                    <a:pt x="92" y="39"/>
                    <a:pt x="92" y="58"/>
                  </a:cubicBezTo>
                  <a:cubicBezTo>
                    <a:pt x="92" y="202"/>
                    <a:pt x="92" y="202"/>
                    <a:pt x="92" y="202"/>
                  </a:cubicBezTo>
                  <a:cubicBezTo>
                    <a:pt x="108" y="202"/>
                    <a:pt x="108" y="202"/>
                    <a:pt x="108" y="202"/>
                  </a:cubicBezTo>
                  <a:cubicBezTo>
                    <a:pt x="108" y="58"/>
                    <a:pt x="108" y="58"/>
                    <a:pt x="108" y="58"/>
                  </a:cubicBezTo>
                  <a:cubicBezTo>
                    <a:pt x="108" y="33"/>
                    <a:pt x="102" y="17"/>
                    <a:pt x="90" y="9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798063D3-3360-4D52-92A5-E6EE4BA62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142" y="2444506"/>
              <a:ext cx="2700656" cy="1955225"/>
            </a:xfrm>
            <a:custGeom>
              <a:avLst/>
              <a:gdLst>
                <a:gd name="T0" fmla="*/ 0 w 1547"/>
                <a:gd name="T1" fmla="*/ 216 h 1120"/>
                <a:gd name="T2" fmla="*/ 1547 w 1547"/>
                <a:gd name="T3" fmla="*/ 1120 h 1120"/>
                <a:gd name="T4" fmla="*/ 1547 w 1547"/>
                <a:gd name="T5" fmla="*/ 865 h 1120"/>
                <a:gd name="T6" fmla="*/ 0 w 1547"/>
                <a:gd name="T7" fmla="*/ 0 h 1120"/>
                <a:gd name="T8" fmla="*/ 0 w 1547"/>
                <a:gd name="T9" fmla="*/ 216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7" h="1120">
                  <a:moveTo>
                    <a:pt x="0" y="216"/>
                  </a:moveTo>
                  <a:lnTo>
                    <a:pt x="1547" y="1120"/>
                  </a:lnTo>
                  <a:lnTo>
                    <a:pt x="1547" y="865"/>
                  </a:lnTo>
                  <a:lnTo>
                    <a:pt x="0" y="0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1944C660-2245-43B4-B706-6AF1717C7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4797" y="3823638"/>
              <a:ext cx="256624" cy="576093"/>
            </a:xfrm>
            <a:custGeom>
              <a:avLst/>
              <a:gdLst>
                <a:gd name="T0" fmla="*/ 147 w 147"/>
                <a:gd name="T1" fmla="*/ 0 h 330"/>
                <a:gd name="T2" fmla="*/ 0 w 147"/>
                <a:gd name="T3" fmla="*/ 75 h 330"/>
                <a:gd name="T4" fmla="*/ 0 w 147"/>
                <a:gd name="T5" fmla="*/ 330 h 330"/>
                <a:gd name="T6" fmla="*/ 147 w 147"/>
                <a:gd name="T7" fmla="*/ 249 h 330"/>
                <a:gd name="T8" fmla="*/ 147 w 147"/>
                <a:gd name="T9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30">
                  <a:moveTo>
                    <a:pt x="147" y="0"/>
                  </a:moveTo>
                  <a:lnTo>
                    <a:pt x="0" y="75"/>
                  </a:lnTo>
                  <a:lnTo>
                    <a:pt x="0" y="330"/>
                  </a:lnTo>
                  <a:lnTo>
                    <a:pt x="147" y="249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FE2D9678-FF7F-4ACC-8232-D29D526FC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142" y="2313576"/>
              <a:ext cx="2957278" cy="1640992"/>
            </a:xfrm>
            <a:custGeom>
              <a:avLst/>
              <a:gdLst>
                <a:gd name="T0" fmla="*/ 148 w 1694"/>
                <a:gd name="T1" fmla="*/ 0 h 940"/>
                <a:gd name="T2" fmla="*/ 0 w 1694"/>
                <a:gd name="T3" fmla="*/ 75 h 940"/>
                <a:gd name="T4" fmla="*/ 1547 w 1694"/>
                <a:gd name="T5" fmla="*/ 940 h 940"/>
                <a:gd name="T6" fmla="*/ 1694 w 1694"/>
                <a:gd name="T7" fmla="*/ 865 h 940"/>
                <a:gd name="T8" fmla="*/ 148 w 1694"/>
                <a:gd name="T9" fmla="*/ 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4" h="940">
                  <a:moveTo>
                    <a:pt x="148" y="0"/>
                  </a:moveTo>
                  <a:lnTo>
                    <a:pt x="0" y="75"/>
                  </a:lnTo>
                  <a:lnTo>
                    <a:pt x="1547" y="940"/>
                  </a:lnTo>
                  <a:lnTo>
                    <a:pt x="1694" y="86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80" name="Freeform 21">
              <a:extLst>
                <a:ext uri="{FF2B5EF4-FFF2-40B4-BE49-F238E27FC236}">
                  <a16:creationId xmlns:a16="http://schemas.microsoft.com/office/drawing/2014/main" id="{8EFB8CB6-CF1D-411B-9B64-102D22913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345" y="3397678"/>
              <a:ext cx="1571163" cy="998561"/>
            </a:xfrm>
            <a:custGeom>
              <a:avLst/>
              <a:gdLst>
                <a:gd name="T0" fmla="*/ 394 w 733"/>
                <a:gd name="T1" fmla="*/ 0 h 466"/>
                <a:gd name="T2" fmla="*/ 359 w 733"/>
                <a:gd name="T3" fmla="*/ 59 h 466"/>
                <a:gd name="T4" fmla="*/ 0 w 733"/>
                <a:gd name="T5" fmla="*/ 264 h 466"/>
                <a:gd name="T6" fmla="*/ 320 w 733"/>
                <a:gd name="T7" fmla="*/ 455 h 466"/>
                <a:gd name="T8" fmla="*/ 359 w 733"/>
                <a:gd name="T9" fmla="*/ 451 h 466"/>
                <a:gd name="T10" fmla="*/ 666 w 733"/>
                <a:gd name="T11" fmla="*/ 281 h 466"/>
                <a:gd name="T12" fmla="*/ 733 w 733"/>
                <a:gd name="T13" fmla="*/ 199 h 466"/>
                <a:gd name="T14" fmla="*/ 394 w 733"/>
                <a:gd name="T15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3" h="466">
                  <a:moveTo>
                    <a:pt x="394" y="0"/>
                  </a:moveTo>
                  <a:cubicBezTo>
                    <a:pt x="394" y="16"/>
                    <a:pt x="389" y="45"/>
                    <a:pt x="359" y="59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320" y="455"/>
                    <a:pt x="320" y="455"/>
                    <a:pt x="320" y="455"/>
                  </a:cubicBezTo>
                  <a:cubicBezTo>
                    <a:pt x="334" y="466"/>
                    <a:pt x="359" y="451"/>
                    <a:pt x="359" y="451"/>
                  </a:cubicBezTo>
                  <a:cubicBezTo>
                    <a:pt x="666" y="281"/>
                    <a:pt x="666" y="281"/>
                    <a:pt x="666" y="281"/>
                  </a:cubicBezTo>
                  <a:cubicBezTo>
                    <a:pt x="666" y="281"/>
                    <a:pt x="733" y="249"/>
                    <a:pt x="733" y="199"/>
                  </a:cubicBezTo>
                  <a:lnTo>
                    <a:pt x="394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8DB3B3A0-3CF3-4C92-BC6A-0EB1ED0BE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9554" y="2678434"/>
              <a:ext cx="1194084" cy="1145203"/>
            </a:xfrm>
            <a:custGeom>
              <a:avLst/>
              <a:gdLst>
                <a:gd name="T0" fmla="*/ 343 w 557"/>
                <a:gd name="T1" fmla="*/ 532 h 534"/>
                <a:gd name="T2" fmla="*/ 343 w 557"/>
                <a:gd name="T3" fmla="*/ 392 h 534"/>
                <a:gd name="T4" fmla="*/ 415 w 557"/>
                <a:gd name="T5" fmla="*/ 253 h 534"/>
                <a:gd name="T6" fmla="*/ 503 w 557"/>
                <a:gd name="T7" fmla="*/ 203 h 534"/>
                <a:gd name="T8" fmla="*/ 557 w 557"/>
                <a:gd name="T9" fmla="*/ 188 h 534"/>
                <a:gd name="T10" fmla="*/ 233 w 557"/>
                <a:gd name="T11" fmla="*/ 23 h 534"/>
                <a:gd name="T12" fmla="*/ 159 w 557"/>
                <a:gd name="T13" fmla="*/ 22 h 534"/>
                <a:gd name="T14" fmla="*/ 49 w 557"/>
                <a:gd name="T15" fmla="*/ 75 h 534"/>
                <a:gd name="T16" fmla="*/ 1 w 557"/>
                <a:gd name="T17" fmla="*/ 175 h 534"/>
                <a:gd name="T18" fmla="*/ 3 w 557"/>
                <a:gd name="T19" fmla="*/ 323 h 534"/>
                <a:gd name="T20" fmla="*/ 4 w 557"/>
                <a:gd name="T21" fmla="*/ 335 h 534"/>
                <a:gd name="T22" fmla="*/ 343 w 557"/>
                <a:gd name="T23" fmla="*/ 534 h 534"/>
                <a:gd name="T24" fmla="*/ 343 w 557"/>
                <a:gd name="T25" fmla="*/ 532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7" h="534">
                  <a:moveTo>
                    <a:pt x="343" y="532"/>
                  </a:moveTo>
                  <a:cubicBezTo>
                    <a:pt x="343" y="392"/>
                    <a:pt x="343" y="392"/>
                    <a:pt x="343" y="392"/>
                  </a:cubicBezTo>
                  <a:cubicBezTo>
                    <a:pt x="343" y="392"/>
                    <a:pt x="338" y="296"/>
                    <a:pt x="415" y="253"/>
                  </a:cubicBezTo>
                  <a:cubicBezTo>
                    <a:pt x="503" y="203"/>
                    <a:pt x="503" y="203"/>
                    <a:pt x="503" y="203"/>
                  </a:cubicBezTo>
                  <a:cubicBezTo>
                    <a:pt x="503" y="203"/>
                    <a:pt x="536" y="182"/>
                    <a:pt x="557" y="188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33" y="23"/>
                    <a:pt x="200" y="0"/>
                    <a:pt x="159" y="22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5"/>
                    <a:pt x="0" y="100"/>
                    <a:pt x="1" y="175"/>
                  </a:cubicBezTo>
                  <a:cubicBezTo>
                    <a:pt x="3" y="323"/>
                    <a:pt x="3" y="323"/>
                    <a:pt x="3" y="323"/>
                  </a:cubicBezTo>
                  <a:cubicBezTo>
                    <a:pt x="3" y="323"/>
                    <a:pt x="4" y="328"/>
                    <a:pt x="4" y="335"/>
                  </a:cubicBezTo>
                  <a:cubicBezTo>
                    <a:pt x="343" y="534"/>
                    <a:pt x="343" y="534"/>
                    <a:pt x="343" y="534"/>
                  </a:cubicBezTo>
                  <a:cubicBezTo>
                    <a:pt x="343" y="533"/>
                    <a:pt x="343" y="533"/>
                    <a:pt x="343" y="53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B643E98D-B8BB-4C4F-A36A-B1E1DA905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997" y="3055513"/>
              <a:ext cx="1384370" cy="1344217"/>
            </a:xfrm>
            <a:custGeom>
              <a:avLst/>
              <a:gdLst>
                <a:gd name="T0" fmla="*/ 639 w 646"/>
                <a:gd name="T1" fmla="*/ 9 h 627"/>
                <a:gd name="T2" fmla="*/ 604 w 646"/>
                <a:gd name="T3" fmla="*/ 9 h 627"/>
                <a:gd name="T4" fmla="*/ 465 w 646"/>
                <a:gd name="T5" fmla="*/ 84 h 627"/>
                <a:gd name="T6" fmla="*/ 417 w 646"/>
                <a:gd name="T7" fmla="*/ 187 h 627"/>
                <a:gd name="T8" fmla="*/ 417 w 646"/>
                <a:gd name="T9" fmla="*/ 320 h 627"/>
                <a:gd name="T10" fmla="*/ 384 w 646"/>
                <a:gd name="T11" fmla="*/ 408 h 627"/>
                <a:gd name="T12" fmla="*/ 383 w 646"/>
                <a:gd name="T13" fmla="*/ 408 h 627"/>
                <a:gd name="T14" fmla="*/ 64 w 646"/>
                <a:gd name="T15" fmla="*/ 598 h 627"/>
                <a:gd name="T16" fmla="*/ 22 w 646"/>
                <a:gd name="T17" fmla="*/ 609 h 627"/>
                <a:gd name="T18" fmla="*/ 17 w 646"/>
                <a:gd name="T19" fmla="*/ 598 h 627"/>
                <a:gd name="T20" fmla="*/ 17 w 646"/>
                <a:gd name="T21" fmla="*/ 506 h 627"/>
                <a:gd name="T22" fmla="*/ 1 w 646"/>
                <a:gd name="T23" fmla="*/ 506 h 627"/>
                <a:gd name="T24" fmla="*/ 1 w 646"/>
                <a:gd name="T25" fmla="*/ 598 h 627"/>
                <a:gd name="T26" fmla="*/ 13 w 646"/>
                <a:gd name="T27" fmla="*/ 623 h 627"/>
                <a:gd name="T28" fmla="*/ 29 w 646"/>
                <a:gd name="T29" fmla="*/ 627 h 627"/>
                <a:gd name="T30" fmla="*/ 72 w 646"/>
                <a:gd name="T31" fmla="*/ 612 h 627"/>
                <a:gd name="T32" fmla="*/ 390 w 646"/>
                <a:gd name="T33" fmla="*/ 423 h 627"/>
                <a:gd name="T34" fmla="*/ 433 w 646"/>
                <a:gd name="T35" fmla="*/ 320 h 627"/>
                <a:gd name="T36" fmla="*/ 433 w 646"/>
                <a:gd name="T37" fmla="*/ 187 h 627"/>
                <a:gd name="T38" fmla="*/ 474 w 646"/>
                <a:gd name="T39" fmla="*/ 97 h 627"/>
                <a:gd name="T40" fmla="*/ 611 w 646"/>
                <a:gd name="T41" fmla="*/ 23 h 627"/>
                <a:gd name="T42" fmla="*/ 611 w 646"/>
                <a:gd name="T43" fmla="*/ 23 h 627"/>
                <a:gd name="T44" fmla="*/ 630 w 646"/>
                <a:gd name="T45" fmla="*/ 23 h 627"/>
                <a:gd name="T46" fmla="*/ 636 w 646"/>
                <a:gd name="T47" fmla="*/ 29 h 627"/>
                <a:gd name="T48" fmla="*/ 646 w 646"/>
                <a:gd name="T49" fmla="*/ 15 h 627"/>
                <a:gd name="T50" fmla="*/ 639 w 646"/>
                <a:gd name="T51" fmla="*/ 9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6" h="627">
                  <a:moveTo>
                    <a:pt x="639" y="9"/>
                  </a:moveTo>
                  <a:cubicBezTo>
                    <a:pt x="624" y="0"/>
                    <a:pt x="607" y="7"/>
                    <a:pt x="604" y="9"/>
                  </a:cubicBezTo>
                  <a:cubicBezTo>
                    <a:pt x="598" y="11"/>
                    <a:pt x="512" y="48"/>
                    <a:pt x="465" y="84"/>
                  </a:cubicBezTo>
                  <a:cubicBezTo>
                    <a:pt x="414" y="122"/>
                    <a:pt x="417" y="185"/>
                    <a:pt x="417" y="187"/>
                  </a:cubicBezTo>
                  <a:cubicBezTo>
                    <a:pt x="417" y="320"/>
                    <a:pt x="417" y="320"/>
                    <a:pt x="417" y="320"/>
                  </a:cubicBezTo>
                  <a:cubicBezTo>
                    <a:pt x="417" y="396"/>
                    <a:pt x="384" y="408"/>
                    <a:pt x="384" y="408"/>
                  </a:cubicBezTo>
                  <a:cubicBezTo>
                    <a:pt x="383" y="408"/>
                    <a:pt x="383" y="408"/>
                    <a:pt x="383" y="408"/>
                  </a:cubicBezTo>
                  <a:cubicBezTo>
                    <a:pt x="64" y="598"/>
                    <a:pt x="64" y="598"/>
                    <a:pt x="64" y="598"/>
                  </a:cubicBezTo>
                  <a:cubicBezTo>
                    <a:pt x="36" y="614"/>
                    <a:pt x="25" y="611"/>
                    <a:pt x="22" y="609"/>
                  </a:cubicBezTo>
                  <a:cubicBezTo>
                    <a:pt x="17" y="606"/>
                    <a:pt x="17" y="599"/>
                    <a:pt x="17" y="598"/>
                  </a:cubicBezTo>
                  <a:cubicBezTo>
                    <a:pt x="17" y="506"/>
                    <a:pt x="17" y="506"/>
                    <a:pt x="17" y="506"/>
                  </a:cubicBezTo>
                  <a:cubicBezTo>
                    <a:pt x="1" y="506"/>
                    <a:pt x="1" y="506"/>
                    <a:pt x="1" y="506"/>
                  </a:cubicBezTo>
                  <a:cubicBezTo>
                    <a:pt x="1" y="598"/>
                    <a:pt x="1" y="598"/>
                    <a:pt x="1" y="598"/>
                  </a:cubicBezTo>
                  <a:cubicBezTo>
                    <a:pt x="0" y="604"/>
                    <a:pt x="3" y="617"/>
                    <a:pt x="13" y="623"/>
                  </a:cubicBezTo>
                  <a:cubicBezTo>
                    <a:pt x="17" y="626"/>
                    <a:pt x="23" y="627"/>
                    <a:pt x="29" y="627"/>
                  </a:cubicBezTo>
                  <a:cubicBezTo>
                    <a:pt x="40" y="627"/>
                    <a:pt x="54" y="622"/>
                    <a:pt x="72" y="612"/>
                  </a:cubicBezTo>
                  <a:cubicBezTo>
                    <a:pt x="390" y="423"/>
                    <a:pt x="390" y="423"/>
                    <a:pt x="390" y="423"/>
                  </a:cubicBezTo>
                  <a:cubicBezTo>
                    <a:pt x="397" y="420"/>
                    <a:pt x="433" y="402"/>
                    <a:pt x="433" y="320"/>
                  </a:cubicBezTo>
                  <a:cubicBezTo>
                    <a:pt x="433" y="187"/>
                    <a:pt x="433" y="187"/>
                    <a:pt x="433" y="187"/>
                  </a:cubicBezTo>
                  <a:cubicBezTo>
                    <a:pt x="433" y="186"/>
                    <a:pt x="431" y="130"/>
                    <a:pt x="474" y="97"/>
                  </a:cubicBezTo>
                  <a:cubicBezTo>
                    <a:pt x="520" y="62"/>
                    <a:pt x="610" y="24"/>
                    <a:pt x="611" y="23"/>
                  </a:cubicBezTo>
                  <a:cubicBezTo>
                    <a:pt x="611" y="23"/>
                    <a:pt x="611" y="23"/>
                    <a:pt x="611" y="23"/>
                  </a:cubicBezTo>
                  <a:cubicBezTo>
                    <a:pt x="611" y="23"/>
                    <a:pt x="622" y="18"/>
                    <a:pt x="630" y="23"/>
                  </a:cubicBezTo>
                  <a:cubicBezTo>
                    <a:pt x="632" y="24"/>
                    <a:pt x="634" y="26"/>
                    <a:pt x="636" y="29"/>
                  </a:cubicBezTo>
                  <a:cubicBezTo>
                    <a:pt x="646" y="15"/>
                    <a:pt x="646" y="15"/>
                    <a:pt x="646" y="15"/>
                  </a:cubicBezTo>
                  <a:cubicBezTo>
                    <a:pt x="644" y="13"/>
                    <a:pt x="641" y="10"/>
                    <a:pt x="639" y="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83" name="Freeform 24">
              <a:extLst>
                <a:ext uri="{FF2B5EF4-FFF2-40B4-BE49-F238E27FC236}">
                  <a16:creationId xmlns:a16="http://schemas.microsoft.com/office/drawing/2014/main" id="{1751F787-8E43-422F-9F3C-C4EBBC5D3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927" y="5434953"/>
              <a:ext cx="717498" cy="473095"/>
            </a:xfrm>
            <a:custGeom>
              <a:avLst/>
              <a:gdLst>
                <a:gd name="T0" fmla="*/ 0 w 411"/>
                <a:gd name="T1" fmla="*/ 0 h 271"/>
                <a:gd name="T2" fmla="*/ 0 w 411"/>
                <a:gd name="T3" fmla="*/ 22 h 271"/>
                <a:gd name="T4" fmla="*/ 411 w 411"/>
                <a:gd name="T5" fmla="*/ 271 h 271"/>
                <a:gd name="T6" fmla="*/ 411 w 411"/>
                <a:gd name="T7" fmla="*/ 248 h 271"/>
                <a:gd name="T8" fmla="*/ 0 w 411"/>
                <a:gd name="T9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271">
                  <a:moveTo>
                    <a:pt x="0" y="0"/>
                  </a:moveTo>
                  <a:lnTo>
                    <a:pt x="0" y="22"/>
                  </a:lnTo>
                  <a:lnTo>
                    <a:pt x="411" y="271"/>
                  </a:lnTo>
                  <a:lnTo>
                    <a:pt x="41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84" name="Freeform 25">
              <a:extLst>
                <a:ext uri="{FF2B5EF4-FFF2-40B4-BE49-F238E27FC236}">
                  <a16:creationId xmlns:a16="http://schemas.microsoft.com/office/drawing/2014/main" id="{B2813FFB-04BC-4413-A3C5-1ED1E4EEB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6915" y="3779995"/>
              <a:ext cx="207743" cy="387553"/>
            </a:xfrm>
            <a:custGeom>
              <a:avLst/>
              <a:gdLst>
                <a:gd name="T0" fmla="*/ 78 w 97"/>
                <a:gd name="T1" fmla="*/ 9 h 180"/>
                <a:gd name="T2" fmla="*/ 43 w 97"/>
                <a:gd name="T3" fmla="*/ 9 h 180"/>
                <a:gd name="T4" fmla="*/ 0 w 97"/>
                <a:gd name="T5" fmla="*/ 29 h 180"/>
                <a:gd name="T6" fmla="*/ 0 w 97"/>
                <a:gd name="T7" fmla="*/ 47 h 180"/>
                <a:gd name="T8" fmla="*/ 50 w 97"/>
                <a:gd name="T9" fmla="*/ 24 h 180"/>
                <a:gd name="T10" fmla="*/ 50 w 97"/>
                <a:gd name="T11" fmla="*/ 23 h 180"/>
                <a:gd name="T12" fmla="*/ 69 w 97"/>
                <a:gd name="T13" fmla="*/ 23 h 180"/>
                <a:gd name="T14" fmla="*/ 81 w 97"/>
                <a:gd name="T15" fmla="*/ 59 h 180"/>
                <a:gd name="T16" fmla="*/ 81 w 97"/>
                <a:gd name="T17" fmla="*/ 180 h 180"/>
                <a:gd name="T18" fmla="*/ 97 w 97"/>
                <a:gd name="T19" fmla="*/ 180 h 180"/>
                <a:gd name="T20" fmla="*/ 97 w 97"/>
                <a:gd name="T21" fmla="*/ 59 h 180"/>
                <a:gd name="T22" fmla="*/ 78 w 97"/>
                <a:gd name="T23" fmla="*/ 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0">
                  <a:moveTo>
                    <a:pt x="78" y="9"/>
                  </a:moveTo>
                  <a:cubicBezTo>
                    <a:pt x="63" y="0"/>
                    <a:pt x="46" y="8"/>
                    <a:pt x="43" y="9"/>
                  </a:cubicBezTo>
                  <a:cubicBezTo>
                    <a:pt x="41" y="10"/>
                    <a:pt x="23" y="18"/>
                    <a:pt x="0" y="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28" y="33"/>
                    <a:pt x="49" y="24"/>
                    <a:pt x="50" y="24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61" y="18"/>
                    <a:pt x="69" y="23"/>
                  </a:cubicBezTo>
                  <a:cubicBezTo>
                    <a:pt x="77" y="27"/>
                    <a:pt x="81" y="40"/>
                    <a:pt x="81" y="59"/>
                  </a:cubicBezTo>
                  <a:cubicBezTo>
                    <a:pt x="81" y="180"/>
                    <a:pt x="81" y="180"/>
                    <a:pt x="81" y="180"/>
                  </a:cubicBezTo>
                  <a:cubicBezTo>
                    <a:pt x="97" y="180"/>
                    <a:pt x="97" y="180"/>
                    <a:pt x="97" y="180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7" y="34"/>
                    <a:pt x="90" y="17"/>
                    <a:pt x="78" y="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85" name="Freeform 26">
              <a:extLst>
                <a:ext uri="{FF2B5EF4-FFF2-40B4-BE49-F238E27FC236}">
                  <a16:creationId xmlns:a16="http://schemas.microsoft.com/office/drawing/2014/main" id="{B4E642DF-3784-4244-B0B1-79F3023C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687" y="3182953"/>
              <a:ext cx="2700656" cy="1955225"/>
            </a:xfrm>
            <a:custGeom>
              <a:avLst/>
              <a:gdLst>
                <a:gd name="T0" fmla="*/ 0 w 1547"/>
                <a:gd name="T1" fmla="*/ 216 h 1120"/>
                <a:gd name="T2" fmla="*/ 1547 w 1547"/>
                <a:gd name="T3" fmla="*/ 1120 h 1120"/>
                <a:gd name="T4" fmla="*/ 1547 w 1547"/>
                <a:gd name="T5" fmla="*/ 864 h 1120"/>
                <a:gd name="T6" fmla="*/ 0 w 1547"/>
                <a:gd name="T7" fmla="*/ 0 h 1120"/>
                <a:gd name="T8" fmla="*/ 0 w 1547"/>
                <a:gd name="T9" fmla="*/ 216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7" h="1120">
                  <a:moveTo>
                    <a:pt x="0" y="216"/>
                  </a:moveTo>
                  <a:lnTo>
                    <a:pt x="1547" y="1120"/>
                  </a:lnTo>
                  <a:lnTo>
                    <a:pt x="1547" y="864"/>
                  </a:lnTo>
                  <a:lnTo>
                    <a:pt x="0" y="0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id="{23ABA866-1F40-41E2-95DC-A5999DBA6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5343" y="4563830"/>
              <a:ext cx="256624" cy="574348"/>
            </a:xfrm>
            <a:custGeom>
              <a:avLst/>
              <a:gdLst>
                <a:gd name="T0" fmla="*/ 147 w 147"/>
                <a:gd name="T1" fmla="*/ 0 h 329"/>
                <a:gd name="T2" fmla="*/ 0 w 147"/>
                <a:gd name="T3" fmla="*/ 73 h 329"/>
                <a:gd name="T4" fmla="*/ 0 w 147"/>
                <a:gd name="T5" fmla="*/ 329 h 329"/>
                <a:gd name="T6" fmla="*/ 147 w 147"/>
                <a:gd name="T7" fmla="*/ 248 h 329"/>
                <a:gd name="T8" fmla="*/ 147 w 147"/>
                <a:gd name="T9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29">
                  <a:moveTo>
                    <a:pt x="147" y="0"/>
                  </a:moveTo>
                  <a:lnTo>
                    <a:pt x="0" y="73"/>
                  </a:lnTo>
                  <a:lnTo>
                    <a:pt x="0" y="329"/>
                  </a:lnTo>
                  <a:lnTo>
                    <a:pt x="147" y="248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id="{85E26801-FF33-4B91-BA89-B04EBA416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687" y="3053768"/>
              <a:ext cx="2957278" cy="1637501"/>
            </a:xfrm>
            <a:custGeom>
              <a:avLst/>
              <a:gdLst>
                <a:gd name="T0" fmla="*/ 147 w 1694"/>
                <a:gd name="T1" fmla="*/ 0 h 938"/>
                <a:gd name="T2" fmla="*/ 0 w 1694"/>
                <a:gd name="T3" fmla="*/ 74 h 938"/>
                <a:gd name="T4" fmla="*/ 1547 w 1694"/>
                <a:gd name="T5" fmla="*/ 938 h 938"/>
                <a:gd name="T6" fmla="*/ 1694 w 1694"/>
                <a:gd name="T7" fmla="*/ 865 h 938"/>
                <a:gd name="T8" fmla="*/ 147 w 1694"/>
                <a:gd name="T9" fmla="*/ 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4" h="938">
                  <a:moveTo>
                    <a:pt x="147" y="0"/>
                  </a:moveTo>
                  <a:lnTo>
                    <a:pt x="0" y="74"/>
                  </a:lnTo>
                  <a:lnTo>
                    <a:pt x="1547" y="938"/>
                  </a:lnTo>
                  <a:lnTo>
                    <a:pt x="1694" y="86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id="{90F854A3-B79A-4BAF-8A8E-3B541588F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485" y="4123904"/>
              <a:ext cx="1581638" cy="993325"/>
            </a:xfrm>
            <a:custGeom>
              <a:avLst/>
              <a:gdLst>
                <a:gd name="T0" fmla="*/ 399 w 738"/>
                <a:gd name="T1" fmla="*/ 0 h 463"/>
                <a:gd name="T2" fmla="*/ 364 w 738"/>
                <a:gd name="T3" fmla="*/ 59 h 463"/>
                <a:gd name="T4" fmla="*/ 0 w 738"/>
                <a:gd name="T5" fmla="*/ 267 h 463"/>
                <a:gd name="T6" fmla="*/ 334 w 738"/>
                <a:gd name="T7" fmla="*/ 458 h 463"/>
                <a:gd name="T8" fmla="*/ 364 w 738"/>
                <a:gd name="T9" fmla="*/ 451 h 463"/>
                <a:gd name="T10" fmla="*/ 671 w 738"/>
                <a:gd name="T11" fmla="*/ 281 h 463"/>
                <a:gd name="T12" fmla="*/ 738 w 738"/>
                <a:gd name="T13" fmla="*/ 199 h 463"/>
                <a:gd name="T14" fmla="*/ 399 w 738"/>
                <a:gd name="T15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8" h="463">
                  <a:moveTo>
                    <a:pt x="399" y="0"/>
                  </a:moveTo>
                  <a:cubicBezTo>
                    <a:pt x="399" y="16"/>
                    <a:pt x="394" y="45"/>
                    <a:pt x="364" y="59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0" y="267"/>
                    <a:pt x="317" y="454"/>
                    <a:pt x="334" y="458"/>
                  </a:cubicBezTo>
                  <a:cubicBezTo>
                    <a:pt x="350" y="463"/>
                    <a:pt x="364" y="451"/>
                    <a:pt x="364" y="451"/>
                  </a:cubicBezTo>
                  <a:cubicBezTo>
                    <a:pt x="671" y="281"/>
                    <a:pt x="671" y="281"/>
                    <a:pt x="671" y="281"/>
                  </a:cubicBezTo>
                  <a:cubicBezTo>
                    <a:pt x="671" y="281"/>
                    <a:pt x="738" y="249"/>
                    <a:pt x="738" y="199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89" name="Freeform 30">
              <a:extLst>
                <a:ext uri="{FF2B5EF4-FFF2-40B4-BE49-F238E27FC236}">
                  <a16:creationId xmlns:a16="http://schemas.microsoft.com/office/drawing/2014/main" id="{C218F252-CD94-440E-893C-45E4CBCBC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196" y="3431345"/>
              <a:ext cx="1153266" cy="1118520"/>
            </a:xfrm>
            <a:custGeom>
              <a:avLst/>
              <a:gdLst>
                <a:gd name="T0" fmla="*/ 343 w 557"/>
                <a:gd name="T1" fmla="*/ 532 h 534"/>
                <a:gd name="T2" fmla="*/ 343 w 557"/>
                <a:gd name="T3" fmla="*/ 392 h 534"/>
                <a:gd name="T4" fmla="*/ 415 w 557"/>
                <a:gd name="T5" fmla="*/ 253 h 534"/>
                <a:gd name="T6" fmla="*/ 503 w 557"/>
                <a:gd name="T7" fmla="*/ 203 h 534"/>
                <a:gd name="T8" fmla="*/ 557 w 557"/>
                <a:gd name="T9" fmla="*/ 188 h 534"/>
                <a:gd name="T10" fmla="*/ 233 w 557"/>
                <a:gd name="T11" fmla="*/ 23 h 534"/>
                <a:gd name="T12" fmla="*/ 160 w 557"/>
                <a:gd name="T13" fmla="*/ 22 h 534"/>
                <a:gd name="T14" fmla="*/ 49 w 557"/>
                <a:gd name="T15" fmla="*/ 75 h 534"/>
                <a:gd name="T16" fmla="*/ 1 w 557"/>
                <a:gd name="T17" fmla="*/ 175 h 534"/>
                <a:gd name="T18" fmla="*/ 3 w 557"/>
                <a:gd name="T19" fmla="*/ 323 h 534"/>
                <a:gd name="T20" fmla="*/ 4 w 557"/>
                <a:gd name="T21" fmla="*/ 335 h 534"/>
                <a:gd name="T22" fmla="*/ 343 w 557"/>
                <a:gd name="T23" fmla="*/ 534 h 534"/>
                <a:gd name="T24" fmla="*/ 343 w 557"/>
                <a:gd name="T25" fmla="*/ 532 h 534"/>
                <a:gd name="connsiteX0" fmla="*/ 6141 w 10347"/>
                <a:gd name="connsiteY0" fmla="*/ 9730 h 9767"/>
                <a:gd name="connsiteX1" fmla="*/ 6141 w 10347"/>
                <a:gd name="connsiteY1" fmla="*/ 7108 h 9767"/>
                <a:gd name="connsiteX2" fmla="*/ 7434 w 10347"/>
                <a:gd name="connsiteY2" fmla="*/ 4505 h 9767"/>
                <a:gd name="connsiteX3" fmla="*/ 9014 w 10347"/>
                <a:gd name="connsiteY3" fmla="*/ 3568 h 9767"/>
                <a:gd name="connsiteX4" fmla="*/ 9658 w 10347"/>
                <a:gd name="connsiteY4" fmla="*/ 3273 h 9767"/>
                <a:gd name="connsiteX5" fmla="*/ 9983 w 10347"/>
                <a:gd name="connsiteY5" fmla="*/ 3288 h 9767"/>
                <a:gd name="connsiteX6" fmla="*/ 4166 w 10347"/>
                <a:gd name="connsiteY6" fmla="*/ 198 h 9767"/>
                <a:gd name="connsiteX7" fmla="*/ 2856 w 10347"/>
                <a:gd name="connsiteY7" fmla="*/ 179 h 9767"/>
                <a:gd name="connsiteX8" fmla="*/ 863 w 10347"/>
                <a:gd name="connsiteY8" fmla="*/ 1171 h 9767"/>
                <a:gd name="connsiteX9" fmla="*/ 1 w 10347"/>
                <a:gd name="connsiteY9" fmla="*/ 3044 h 9767"/>
                <a:gd name="connsiteX10" fmla="*/ 37 w 10347"/>
                <a:gd name="connsiteY10" fmla="*/ 5816 h 9767"/>
                <a:gd name="connsiteX11" fmla="*/ 55 w 10347"/>
                <a:gd name="connsiteY11" fmla="*/ 6040 h 9767"/>
                <a:gd name="connsiteX12" fmla="*/ 6141 w 10347"/>
                <a:gd name="connsiteY12" fmla="*/ 9767 h 9767"/>
                <a:gd name="connsiteX13" fmla="*/ 6141 w 10347"/>
                <a:gd name="connsiteY13" fmla="*/ 9730 h 9767"/>
                <a:gd name="connsiteX0" fmla="*/ 5935 w 9617"/>
                <a:gd name="connsiteY0" fmla="*/ 9962 h 10000"/>
                <a:gd name="connsiteX1" fmla="*/ 5935 w 9617"/>
                <a:gd name="connsiteY1" fmla="*/ 7278 h 10000"/>
                <a:gd name="connsiteX2" fmla="*/ 7185 w 9617"/>
                <a:gd name="connsiteY2" fmla="*/ 4612 h 10000"/>
                <a:gd name="connsiteX3" fmla="*/ 8712 w 9617"/>
                <a:gd name="connsiteY3" fmla="*/ 3653 h 10000"/>
                <a:gd name="connsiteX4" fmla="*/ 9334 w 9617"/>
                <a:gd name="connsiteY4" fmla="*/ 3351 h 10000"/>
                <a:gd name="connsiteX5" fmla="*/ 4026 w 9617"/>
                <a:gd name="connsiteY5" fmla="*/ 203 h 10000"/>
                <a:gd name="connsiteX6" fmla="*/ 2760 w 9617"/>
                <a:gd name="connsiteY6" fmla="*/ 183 h 10000"/>
                <a:gd name="connsiteX7" fmla="*/ 834 w 9617"/>
                <a:gd name="connsiteY7" fmla="*/ 1199 h 10000"/>
                <a:gd name="connsiteX8" fmla="*/ 1 w 9617"/>
                <a:gd name="connsiteY8" fmla="*/ 3117 h 10000"/>
                <a:gd name="connsiteX9" fmla="*/ 36 w 9617"/>
                <a:gd name="connsiteY9" fmla="*/ 5955 h 10000"/>
                <a:gd name="connsiteX10" fmla="*/ 53 w 9617"/>
                <a:gd name="connsiteY10" fmla="*/ 6184 h 10000"/>
                <a:gd name="connsiteX11" fmla="*/ 5935 w 9617"/>
                <a:gd name="connsiteY11" fmla="*/ 10000 h 10000"/>
                <a:gd name="connsiteX12" fmla="*/ 5935 w 9617"/>
                <a:gd name="connsiteY12" fmla="*/ 9962 h 10000"/>
                <a:gd name="connsiteX0" fmla="*/ 6171 w 9706"/>
                <a:gd name="connsiteY0" fmla="*/ 9962 h 10000"/>
                <a:gd name="connsiteX1" fmla="*/ 6171 w 9706"/>
                <a:gd name="connsiteY1" fmla="*/ 7278 h 10000"/>
                <a:gd name="connsiteX2" fmla="*/ 7471 w 9706"/>
                <a:gd name="connsiteY2" fmla="*/ 4612 h 10000"/>
                <a:gd name="connsiteX3" fmla="*/ 9059 w 9706"/>
                <a:gd name="connsiteY3" fmla="*/ 3653 h 10000"/>
                <a:gd name="connsiteX4" fmla="*/ 9706 w 9706"/>
                <a:gd name="connsiteY4" fmla="*/ 3351 h 10000"/>
                <a:gd name="connsiteX5" fmla="*/ 4186 w 9706"/>
                <a:gd name="connsiteY5" fmla="*/ 203 h 10000"/>
                <a:gd name="connsiteX6" fmla="*/ 2870 w 9706"/>
                <a:gd name="connsiteY6" fmla="*/ 183 h 10000"/>
                <a:gd name="connsiteX7" fmla="*/ 867 w 9706"/>
                <a:gd name="connsiteY7" fmla="*/ 1199 h 10000"/>
                <a:gd name="connsiteX8" fmla="*/ 1 w 9706"/>
                <a:gd name="connsiteY8" fmla="*/ 3117 h 10000"/>
                <a:gd name="connsiteX9" fmla="*/ 37 w 9706"/>
                <a:gd name="connsiteY9" fmla="*/ 5955 h 10000"/>
                <a:gd name="connsiteX10" fmla="*/ 55 w 9706"/>
                <a:gd name="connsiteY10" fmla="*/ 6184 h 10000"/>
                <a:gd name="connsiteX11" fmla="*/ 6171 w 9706"/>
                <a:gd name="connsiteY11" fmla="*/ 10000 h 10000"/>
                <a:gd name="connsiteX12" fmla="*/ 6171 w 9706"/>
                <a:gd name="connsiteY12" fmla="*/ 9962 h 10000"/>
                <a:gd name="connsiteX0" fmla="*/ 6358 w 10000"/>
                <a:gd name="connsiteY0" fmla="*/ 9962 h 10000"/>
                <a:gd name="connsiteX1" fmla="*/ 6358 w 10000"/>
                <a:gd name="connsiteY1" fmla="*/ 7278 h 10000"/>
                <a:gd name="connsiteX2" fmla="*/ 7697 w 10000"/>
                <a:gd name="connsiteY2" fmla="*/ 4612 h 10000"/>
                <a:gd name="connsiteX3" fmla="*/ 9333 w 10000"/>
                <a:gd name="connsiteY3" fmla="*/ 3653 h 10000"/>
                <a:gd name="connsiteX4" fmla="*/ 10000 w 10000"/>
                <a:gd name="connsiteY4" fmla="*/ 3351 h 10000"/>
                <a:gd name="connsiteX5" fmla="*/ 4313 w 10000"/>
                <a:gd name="connsiteY5" fmla="*/ 203 h 10000"/>
                <a:gd name="connsiteX6" fmla="*/ 2957 w 10000"/>
                <a:gd name="connsiteY6" fmla="*/ 183 h 10000"/>
                <a:gd name="connsiteX7" fmla="*/ 893 w 10000"/>
                <a:gd name="connsiteY7" fmla="*/ 1199 h 10000"/>
                <a:gd name="connsiteX8" fmla="*/ 1 w 10000"/>
                <a:gd name="connsiteY8" fmla="*/ 3117 h 10000"/>
                <a:gd name="connsiteX9" fmla="*/ 38 w 10000"/>
                <a:gd name="connsiteY9" fmla="*/ 5955 h 10000"/>
                <a:gd name="connsiteX10" fmla="*/ 57 w 10000"/>
                <a:gd name="connsiteY10" fmla="*/ 6184 h 10000"/>
                <a:gd name="connsiteX11" fmla="*/ 6358 w 10000"/>
                <a:gd name="connsiteY11" fmla="*/ 10000 h 10000"/>
                <a:gd name="connsiteX12" fmla="*/ 6358 w 10000"/>
                <a:gd name="connsiteY12" fmla="*/ 996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0" h="10000">
                  <a:moveTo>
                    <a:pt x="6358" y="9962"/>
                  </a:moveTo>
                  <a:lnTo>
                    <a:pt x="6358" y="7278"/>
                  </a:lnTo>
                  <a:cubicBezTo>
                    <a:pt x="6358" y="7278"/>
                    <a:pt x="6265" y="5437"/>
                    <a:pt x="7697" y="4612"/>
                  </a:cubicBezTo>
                  <a:lnTo>
                    <a:pt x="9333" y="3653"/>
                  </a:lnTo>
                  <a:lnTo>
                    <a:pt x="10000" y="3351"/>
                  </a:lnTo>
                  <a:lnTo>
                    <a:pt x="4313" y="203"/>
                  </a:lnTo>
                  <a:cubicBezTo>
                    <a:pt x="4313" y="203"/>
                    <a:pt x="3719" y="-239"/>
                    <a:pt x="2957" y="183"/>
                  </a:cubicBezTo>
                  <a:lnTo>
                    <a:pt x="893" y="1199"/>
                  </a:lnTo>
                  <a:cubicBezTo>
                    <a:pt x="893" y="1199"/>
                    <a:pt x="-18" y="1679"/>
                    <a:pt x="1" y="3117"/>
                  </a:cubicBezTo>
                  <a:cubicBezTo>
                    <a:pt x="14" y="4063"/>
                    <a:pt x="26" y="5009"/>
                    <a:pt x="38" y="5955"/>
                  </a:cubicBezTo>
                  <a:cubicBezTo>
                    <a:pt x="38" y="5955"/>
                    <a:pt x="57" y="6050"/>
                    <a:pt x="57" y="6184"/>
                  </a:cubicBezTo>
                  <a:lnTo>
                    <a:pt x="6358" y="10000"/>
                  </a:lnTo>
                  <a:lnTo>
                    <a:pt x="6358" y="996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90" name="Freeform 31">
              <a:extLst>
                <a:ext uri="{FF2B5EF4-FFF2-40B4-BE49-F238E27FC236}">
                  <a16:creationId xmlns:a16="http://schemas.microsoft.com/office/drawing/2014/main" id="{CBD848FA-F92A-4385-9A9A-B466AE163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848" y="3783486"/>
              <a:ext cx="1363421" cy="1342472"/>
            </a:xfrm>
            <a:custGeom>
              <a:avLst/>
              <a:gdLst>
                <a:gd name="T0" fmla="*/ 603 w 636"/>
                <a:gd name="T1" fmla="*/ 8 h 626"/>
                <a:gd name="T2" fmla="*/ 464 w 636"/>
                <a:gd name="T3" fmla="*/ 84 h 626"/>
                <a:gd name="T4" fmla="*/ 416 w 636"/>
                <a:gd name="T5" fmla="*/ 187 h 626"/>
                <a:gd name="T6" fmla="*/ 416 w 636"/>
                <a:gd name="T7" fmla="*/ 319 h 626"/>
                <a:gd name="T8" fmla="*/ 383 w 636"/>
                <a:gd name="T9" fmla="*/ 408 h 626"/>
                <a:gd name="T10" fmla="*/ 382 w 636"/>
                <a:gd name="T11" fmla="*/ 408 h 626"/>
                <a:gd name="T12" fmla="*/ 63 w 636"/>
                <a:gd name="T13" fmla="*/ 598 h 626"/>
                <a:gd name="T14" fmla="*/ 21 w 636"/>
                <a:gd name="T15" fmla="*/ 609 h 626"/>
                <a:gd name="T16" fmla="*/ 16 w 636"/>
                <a:gd name="T17" fmla="*/ 598 h 626"/>
                <a:gd name="T18" fmla="*/ 16 w 636"/>
                <a:gd name="T19" fmla="*/ 506 h 626"/>
                <a:gd name="T20" fmla="*/ 0 w 636"/>
                <a:gd name="T21" fmla="*/ 506 h 626"/>
                <a:gd name="T22" fmla="*/ 0 w 636"/>
                <a:gd name="T23" fmla="*/ 598 h 626"/>
                <a:gd name="T24" fmla="*/ 12 w 636"/>
                <a:gd name="T25" fmla="*/ 622 h 626"/>
                <a:gd name="T26" fmla="*/ 28 w 636"/>
                <a:gd name="T27" fmla="*/ 626 h 626"/>
                <a:gd name="T28" fmla="*/ 71 w 636"/>
                <a:gd name="T29" fmla="*/ 611 h 626"/>
                <a:gd name="T30" fmla="*/ 389 w 636"/>
                <a:gd name="T31" fmla="*/ 422 h 626"/>
                <a:gd name="T32" fmla="*/ 432 w 636"/>
                <a:gd name="T33" fmla="*/ 319 h 626"/>
                <a:gd name="T34" fmla="*/ 432 w 636"/>
                <a:gd name="T35" fmla="*/ 186 h 626"/>
                <a:gd name="T36" fmla="*/ 474 w 636"/>
                <a:gd name="T37" fmla="*/ 96 h 626"/>
                <a:gd name="T38" fmla="*/ 610 w 636"/>
                <a:gd name="T39" fmla="*/ 23 h 626"/>
                <a:gd name="T40" fmla="*/ 610 w 636"/>
                <a:gd name="T41" fmla="*/ 22 h 626"/>
                <a:gd name="T42" fmla="*/ 629 w 636"/>
                <a:gd name="T43" fmla="*/ 22 h 626"/>
                <a:gd name="T44" fmla="*/ 631 w 636"/>
                <a:gd name="T45" fmla="*/ 23 h 626"/>
                <a:gd name="T46" fmla="*/ 636 w 636"/>
                <a:gd name="T47" fmla="*/ 8 h 626"/>
                <a:gd name="T48" fmla="*/ 603 w 636"/>
                <a:gd name="T49" fmla="*/ 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6" h="626">
                  <a:moveTo>
                    <a:pt x="603" y="8"/>
                  </a:moveTo>
                  <a:cubicBezTo>
                    <a:pt x="598" y="10"/>
                    <a:pt x="511" y="48"/>
                    <a:pt x="464" y="84"/>
                  </a:cubicBezTo>
                  <a:cubicBezTo>
                    <a:pt x="414" y="122"/>
                    <a:pt x="416" y="184"/>
                    <a:pt x="416" y="187"/>
                  </a:cubicBezTo>
                  <a:cubicBezTo>
                    <a:pt x="416" y="319"/>
                    <a:pt x="416" y="319"/>
                    <a:pt x="416" y="319"/>
                  </a:cubicBezTo>
                  <a:cubicBezTo>
                    <a:pt x="416" y="395"/>
                    <a:pt x="383" y="408"/>
                    <a:pt x="383" y="408"/>
                  </a:cubicBezTo>
                  <a:cubicBezTo>
                    <a:pt x="382" y="408"/>
                    <a:pt x="382" y="408"/>
                    <a:pt x="382" y="408"/>
                  </a:cubicBezTo>
                  <a:cubicBezTo>
                    <a:pt x="63" y="598"/>
                    <a:pt x="63" y="598"/>
                    <a:pt x="63" y="598"/>
                  </a:cubicBezTo>
                  <a:cubicBezTo>
                    <a:pt x="35" y="614"/>
                    <a:pt x="24" y="611"/>
                    <a:pt x="21" y="609"/>
                  </a:cubicBezTo>
                  <a:cubicBezTo>
                    <a:pt x="16" y="606"/>
                    <a:pt x="16" y="598"/>
                    <a:pt x="16" y="598"/>
                  </a:cubicBezTo>
                  <a:cubicBezTo>
                    <a:pt x="16" y="506"/>
                    <a:pt x="16" y="506"/>
                    <a:pt x="16" y="506"/>
                  </a:cubicBezTo>
                  <a:cubicBezTo>
                    <a:pt x="0" y="506"/>
                    <a:pt x="0" y="506"/>
                    <a:pt x="0" y="506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0" y="604"/>
                    <a:pt x="2" y="616"/>
                    <a:pt x="12" y="622"/>
                  </a:cubicBezTo>
                  <a:cubicBezTo>
                    <a:pt x="17" y="625"/>
                    <a:pt x="22" y="626"/>
                    <a:pt x="28" y="626"/>
                  </a:cubicBezTo>
                  <a:cubicBezTo>
                    <a:pt x="39" y="626"/>
                    <a:pt x="54" y="621"/>
                    <a:pt x="71" y="611"/>
                  </a:cubicBezTo>
                  <a:cubicBezTo>
                    <a:pt x="389" y="422"/>
                    <a:pt x="389" y="422"/>
                    <a:pt x="389" y="422"/>
                  </a:cubicBezTo>
                  <a:cubicBezTo>
                    <a:pt x="396" y="420"/>
                    <a:pt x="432" y="401"/>
                    <a:pt x="432" y="319"/>
                  </a:cubicBezTo>
                  <a:cubicBezTo>
                    <a:pt x="432" y="186"/>
                    <a:pt x="432" y="186"/>
                    <a:pt x="432" y="186"/>
                  </a:cubicBezTo>
                  <a:cubicBezTo>
                    <a:pt x="432" y="186"/>
                    <a:pt x="430" y="129"/>
                    <a:pt x="474" y="96"/>
                  </a:cubicBezTo>
                  <a:cubicBezTo>
                    <a:pt x="519" y="61"/>
                    <a:pt x="609" y="23"/>
                    <a:pt x="610" y="23"/>
                  </a:cubicBezTo>
                  <a:cubicBezTo>
                    <a:pt x="610" y="22"/>
                    <a:pt x="610" y="22"/>
                    <a:pt x="610" y="22"/>
                  </a:cubicBezTo>
                  <a:cubicBezTo>
                    <a:pt x="610" y="22"/>
                    <a:pt x="621" y="17"/>
                    <a:pt x="629" y="22"/>
                  </a:cubicBezTo>
                  <a:cubicBezTo>
                    <a:pt x="630" y="22"/>
                    <a:pt x="631" y="23"/>
                    <a:pt x="631" y="23"/>
                  </a:cubicBezTo>
                  <a:cubicBezTo>
                    <a:pt x="636" y="8"/>
                    <a:pt x="636" y="8"/>
                    <a:pt x="636" y="8"/>
                  </a:cubicBezTo>
                  <a:cubicBezTo>
                    <a:pt x="622" y="0"/>
                    <a:pt x="606" y="7"/>
                    <a:pt x="603" y="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91" name="Freeform 32">
              <a:extLst>
                <a:ext uri="{FF2B5EF4-FFF2-40B4-BE49-F238E27FC236}">
                  <a16:creationId xmlns:a16="http://schemas.microsoft.com/office/drawing/2014/main" id="{CB3BEB6E-C54F-4F0E-B8FF-344A6CE9E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5391" y="4567321"/>
              <a:ext cx="155371" cy="326453"/>
            </a:xfrm>
            <a:custGeom>
              <a:avLst/>
              <a:gdLst>
                <a:gd name="T0" fmla="*/ 53 w 72"/>
                <a:gd name="T1" fmla="*/ 9 h 152"/>
                <a:gd name="T2" fmla="*/ 50 w 72"/>
                <a:gd name="T3" fmla="*/ 8 h 152"/>
                <a:gd name="T4" fmla="*/ 0 w 72"/>
                <a:gd name="T5" fmla="*/ 17 h 152"/>
                <a:gd name="T6" fmla="*/ 0 w 72"/>
                <a:gd name="T7" fmla="*/ 36 h 152"/>
                <a:gd name="T8" fmla="*/ 6 w 72"/>
                <a:gd name="T9" fmla="*/ 32 h 152"/>
                <a:gd name="T10" fmla="*/ 6 w 72"/>
                <a:gd name="T11" fmla="*/ 32 h 152"/>
                <a:gd name="T12" fmla="*/ 45 w 72"/>
                <a:gd name="T13" fmla="*/ 23 h 152"/>
                <a:gd name="T14" fmla="*/ 46 w 72"/>
                <a:gd name="T15" fmla="*/ 23 h 152"/>
                <a:gd name="T16" fmla="*/ 56 w 72"/>
                <a:gd name="T17" fmla="*/ 52 h 152"/>
                <a:gd name="T18" fmla="*/ 56 w 72"/>
                <a:gd name="T19" fmla="*/ 152 h 152"/>
                <a:gd name="T20" fmla="*/ 72 w 72"/>
                <a:gd name="T21" fmla="*/ 152 h 152"/>
                <a:gd name="T22" fmla="*/ 72 w 72"/>
                <a:gd name="T23" fmla="*/ 52 h 152"/>
                <a:gd name="T24" fmla="*/ 53 w 72"/>
                <a:gd name="T25" fmla="*/ 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52">
                  <a:moveTo>
                    <a:pt x="53" y="9"/>
                  </a:moveTo>
                  <a:cubicBezTo>
                    <a:pt x="52" y="9"/>
                    <a:pt x="51" y="8"/>
                    <a:pt x="50" y="8"/>
                  </a:cubicBezTo>
                  <a:cubicBezTo>
                    <a:pt x="31" y="0"/>
                    <a:pt x="8" y="13"/>
                    <a:pt x="0" y="1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13" y="28"/>
                    <a:pt x="34" y="17"/>
                    <a:pt x="45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54" y="28"/>
                    <a:pt x="56" y="42"/>
                    <a:pt x="56" y="52"/>
                  </a:cubicBezTo>
                  <a:cubicBezTo>
                    <a:pt x="56" y="152"/>
                    <a:pt x="56" y="152"/>
                    <a:pt x="56" y="152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30"/>
                    <a:pt x="66" y="16"/>
                    <a:pt x="53" y="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92" name="Freeform 33">
              <a:extLst>
                <a:ext uri="{FF2B5EF4-FFF2-40B4-BE49-F238E27FC236}">
                  <a16:creationId xmlns:a16="http://schemas.microsoft.com/office/drawing/2014/main" id="{881956F9-6ED4-431F-8FBB-76375B726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589" y="3952822"/>
              <a:ext cx="2700656" cy="1955225"/>
            </a:xfrm>
            <a:custGeom>
              <a:avLst/>
              <a:gdLst>
                <a:gd name="T0" fmla="*/ 0 w 1547"/>
                <a:gd name="T1" fmla="*/ 216 h 1120"/>
                <a:gd name="T2" fmla="*/ 1547 w 1547"/>
                <a:gd name="T3" fmla="*/ 1120 h 1120"/>
                <a:gd name="T4" fmla="*/ 1547 w 1547"/>
                <a:gd name="T5" fmla="*/ 864 h 1120"/>
                <a:gd name="T6" fmla="*/ 0 w 1547"/>
                <a:gd name="T7" fmla="*/ 0 h 1120"/>
                <a:gd name="T8" fmla="*/ 0 w 1547"/>
                <a:gd name="T9" fmla="*/ 216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7" h="1120">
                  <a:moveTo>
                    <a:pt x="0" y="216"/>
                  </a:moveTo>
                  <a:lnTo>
                    <a:pt x="1547" y="1120"/>
                  </a:lnTo>
                  <a:lnTo>
                    <a:pt x="1547" y="864"/>
                  </a:lnTo>
                  <a:lnTo>
                    <a:pt x="0" y="0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93" name="Freeform 34">
              <a:extLst>
                <a:ext uri="{FF2B5EF4-FFF2-40B4-BE49-F238E27FC236}">
                  <a16:creationId xmlns:a16="http://schemas.microsoft.com/office/drawing/2014/main" id="{7F2B4E2D-9BDC-4F11-AE56-C1F737098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245" y="5331954"/>
              <a:ext cx="254878" cy="576093"/>
            </a:xfrm>
            <a:custGeom>
              <a:avLst/>
              <a:gdLst>
                <a:gd name="T0" fmla="*/ 146 w 146"/>
                <a:gd name="T1" fmla="*/ 0 h 330"/>
                <a:gd name="T2" fmla="*/ 0 w 146"/>
                <a:gd name="T3" fmla="*/ 74 h 330"/>
                <a:gd name="T4" fmla="*/ 0 w 146"/>
                <a:gd name="T5" fmla="*/ 330 h 330"/>
                <a:gd name="T6" fmla="*/ 146 w 146"/>
                <a:gd name="T7" fmla="*/ 249 h 330"/>
                <a:gd name="T8" fmla="*/ 146 w 146"/>
                <a:gd name="T9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330">
                  <a:moveTo>
                    <a:pt x="146" y="0"/>
                  </a:moveTo>
                  <a:lnTo>
                    <a:pt x="0" y="74"/>
                  </a:lnTo>
                  <a:lnTo>
                    <a:pt x="0" y="330"/>
                  </a:lnTo>
                  <a:lnTo>
                    <a:pt x="146" y="249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94" name="Freeform 35">
              <a:extLst>
                <a:ext uri="{FF2B5EF4-FFF2-40B4-BE49-F238E27FC236}">
                  <a16:creationId xmlns:a16="http://schemas.microsoft.com/office/drawing/2014/main" id="{C8EAF201-13FA-441B-B3EB-C0EA04815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589" y="3821892"/>
              <a:ext cx="2955533" cy="1639247"/>
            </a:xfrm>
            <a:custGeom>
              <a:avLst/>
              <a:gdLst>
                <a:gd name="T0" fmla="*/ 147 w 1693"/>
                <a:gd name="T1" fmla="*/ 0 h 939"/>
                <a:gd name="T2" fmla="*/ 0 w 1693"/>
                <a:gd name="T3" fmla="*/ 75 h 939"/>
                <a:gd name="T4" fmla="*/ 1547 w 1693"/>
                <a:gd name="T5" fmla="*/ 939 h 939"/>
                <a:gd name="T6" fmla="*/ 1693 w 1693"/>
                <a:gd name="T7" fmla="*/ 865 h 939"/>
                <a:gd name="T8" fmla="*/ 147 w 1693"/>
                <a:gd name="T9" fmla="*/ 0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3" h="939">
                  <a:moveTo>
                    <a:pt x="147" y="0"/>
                  </a:moveTo>
                  <a:lnTo>
                    <a:pt x="0" y="75"/>
                  </a:lnTo>
                  <a:lnTo>
                    <a:pt x="1547" y="939"/>
                  </a:lnTo>
                  <a:lnTo>
                    <a:pt x="1693" y="86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95" name="Freeform 36">
              <a:extLst>
                <a:ext uri="{FF2B5EF4-FFF2-40B4-BE49-F238E27FC236}">
                  <a16:creationId xmlns:a16="http://schemas.microsoft.com/office/drawing/2014/main" id="{2F4FAAFA-6007-4180-BD29-59456D61A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3790" y="4213435"/>
              <a:ext cx="1148075" cy="1118520"/>
            </a:xfrm>
            <a:custGeom>
              <a:avLst/>
              <a:gdLst>
                <a:gd name="T0" fmla="*/ 343 w 556"/>
                <a:gd name="T1" fmla="*/ 532 h 534"/>
                <a:gd name="T2" fmla="*/ 343 w 556"/>
                <a:gd name="T3" fmla="*/ 392 h 534"/>
                <a:gd name="T4" fmla="*/ 415 w 556"/>
                <a:gd name="T5" fmla="*/ 253 h 534"/>
                <a:gd name="T6" fmla="*/ 503 w 556"/>
                <a:gd name="T7" fmla="*/ 203 h 534"/>
                <a:gd name="T8" fmla="*/ 556 w 556"/>
                <a:gd name="T9" fmla="*/ 188 h 534"/>
                <a:gd name="T10" fmla="*/ 233 w 556"/>
                <a:gd name="T11" fmla="*/ 23 h 534"/>
                <a:gd name="T12" fmla="*/ 159 w 556"/>
                <a:gd name="T13" fmla="*/ 22 h 534"/>
                <a:gd name="T14" fmla="*/ 49 w 556"/>
                <a:gd name="T15" fmla="*/ 75 h 534"/>
                <a:gd name="T16" fmla="*/ 1 w 556"/>
                <a:gd name="T17" fmla="*/ 175 h 534"/>
                <a:gd name="T18" fmla="*/ 3 w 556"/>
                <a:gd name="T19" fmla="*/ 323 h 534"/>
                <a:gd name="T20" fmla="*/ 4 w 556"/>
                <a:gd name="T21" fmla="*/ 335 h 534"/>
                <a:gd name="T22" fmla="*/ 343 w 556"/>
                <a:gd name="T23" fmla="*/ 534 h 534"/>
                <a:gd name="T24" fmla="*/ 343 w 556"/>
                <a:gd name="T25" fmla="*/ 532 h 534"/>
                <a:gd name="connsiteX0" fmla="*/ 6152 w 10338"/>
                <a:gd name="connsiteY0" fmla="*/ 9730 h 9767"/>
                <a:gd name="connsiteX1" fmla="*/ 6152 w 10338"/>
                <a:gd name="connsiteY1" fmla="*/ 7108 h 9767"/>
                <a:gd name="connsiteX2" fmla="*/ 7447 w 10338"/>
                <a:gd name="connsiteY2" fmla="*/ 4505 h 9767"/>
                <a:gd name="connsiteX3" fmla="*/ 9030 w 10338"/>
                <a:gd name="connsiteY3" fmla="*/ 3568 h 9767"/>
                <a:gd name="connsiteX4" fmla="*/ 9629 w 10338"/>
                <a:gd name="connsiteY4" fmla="*/ 3289 h 9767"/>
                <a:gd name="connsiteX5" fmla="*/ 9983 w 10338"/>
                <a:gd name="connsiteY5" fmla="*/ 3288 h 9767"/>
                <a:gd name="connsiteX6" fmla="*/ 4174 w 10338"/>
                <a:gd name="connsiteY6" fmla="*/ 198 h 9767"/>
                <a:gd name="connsiteX7" fmla="*/ 2843 w 10338"/>
                <a:gd name="connsiteY7" fmla="*/ 179 h 9767"/>
                <a:gd name="connsiteX8" fmla="*/ 864 w 10338"/>
                <a:gd name="connsiteY8" fmla="*/ 1171 h 9767"/>
                <a:gd name="connsiteX9" fmla="*/ 1 w 10338"/>
                <a:gd name="connsiteY9" fmla="*/ 3044 h 9767"/>
                <a:gd name="connsiteX10" fmla="*/ 37 w 10338"/>
                <a:gd name="connsiteY10" fmla="*/ 5816 h 9767"/>
                <a:gd name="connsiteX11" fmla="*/ 55 w 10338"/>
                <a:gd name="connsiteY11" fmla="*/ 6040 h 9767"/>
                <a:gd name="connsiteX12" fmla="*/ 6152 w 10338"/>
                <a:gd name="connsiteY12" fmla="*/ 9767 h 9767"/>
                <a:gd name="connsiteX13" fmla="*/ 6152 w 10338"/>
                <a:gd name="connsiteY13" fmla="*/ 9730 h 9767"/>
                <a:gd name="connsiteX0" fmla="*/ 5951 w 9604"/>
                <a:gd name="connsiteY0" fmla="*/ 9962 h 10000"/>
                <a:gd name="connsiteX1" fmla="*/ 5951 w 9604"/>
                <a:gd name="connsiteY1" fmla="*/ 7278 h 10000"/>
                <a:gd name="connsiteX2" fmla="*/ 7204 w 9604"/>
                <a:gd name="connsiteY2" fmla="*/ 4612 h 10000"/>
                <a:gd name="connsiteX3" fmla="*/ 8735 w 9604"/>
                <a:gd name="connsiteY3" fmla="*/ 3653 h 10000"/>
                <a:gd name="connsiteX4" fmla="*/ 9314 w 9604"/>
                <a:gd name="connsiteY4" fmla="*/ 3367 h 10000"/>
                <a:gd name="connsiteX5" fmla="*/ 4038 w 9604"/>
                <a:gd name="connsiteY5" fmla="*/ 203 h 10000"/>
                <a:gd name="connsiteX6" fmla="*/ 2750 w 9604"/>
                <a:gd name="connsiteY6" fmla="*/ 183 h 10000"/>
                <a:gd name="connsiteX7" fmla="*/ 836 w 9604"/>
                <a:gd name="connsiteY7" fmla="*/ 1199 h 10000"/>
                <a:gd name="connsiteX8" fmla="*/ 1 w 9604"/>
                <a:gd name="connsiteY8" fmla="*/ 3117 h 10000"/>
                <a:gd name="connsiteX9" fmla="*/ 36 w 9604"/>
                <a:gd name="connsiteY9" fmla="*/ 5955 h 10000"/>
                <a:gd name="connsiteX10" fmla="*/ 53 w 9604"/>
                <a:gd name="connsiteY10" fmla="*/ 6184 h 10000"/>
                <a:gd name="connsiteX11" fmla="*/ 5951 w 9604"/>
                <a:gd name="connsiteY11" fmla="*/ 10000 h 10000"/>
                <a:gd name="connsiteX12" fmla="*/ 5951 w 9604"/>
                <a:gd name="connsiteY12" fmla="*/ 9962 h 10000"/>
                <a:gd name="connsiteX0" fmla="*/ 6196 w 9698"/>
                <a:gd name="connsiteY0" fmla="*/ 9962 h 10000"/>
                <a:gd name="connsiteX1" fmla="*/ 6196 w 9698"/>
                <a:gd name="connsiteY1" fmla="*/ 7278 h 10000"/>
                <a:gd name="connsiteX2" fmla="*/ 7501 w 9698"/>
                <a:gd name="connsiteY2" fmla="*/ 4612 h 10000"/>
                <a:gd name="connsiteX3" fmla="*/ 9095 w 9698"/>
                <a:gd name="connsiteY3" fmla="*/ 3653 h 10000"/>
                <a:gd name="connsiteX4" fmla="*/ 9698 w 9698"/>
                <a:gd name="connsiteY4" fmla="*/ 3367 h 10000"/>
                <a:gd name="connsiteX5" fmla="*/ 4204 w 9698"/>
                <a:gd name="connsiteY5" fmla="*/ 203 h 10000"/>
                <a:gd name="connsiteX6" fmla="*/ 2863 w 9698"/>
                <a:gd name="connsiteY6" fmla="*/ 183 h 10000"/>
                <a:gd name="connsiteX7" fmla="*/ 870 w 9698"/>
                <a:gd name="connsiteY7" fmla="*/ 1199 h 10000"/>
                <a:gd name="connsiteX8" fmla="*/ 1 w 9698"/>
                <a:gd name="connsiteY8" fmla="*/ 3117 h 10000"/>
                <a:gd name="connsiteX9" fmla="*/ 37 w 9698"/>
                <a:gd name="connsiteY9" fmla="*/ 5955 h 10000"/>
                <a:gd name="connsiteX10" fmla="*/ 55 w 9698"/>
                <a:gd name="connsiteY10" fmla="*/ 6184 h 10000"/>
                <a:gd name="connsiteX11" fmla="*/ 6196 w 9698"/>
                <a:gd name="connsiteY11" fmla="*/ 10000 h 10000"/>
                <a:gd name="connsiteX12" fmla="*/ 6196 w 9698"/>
                <a:gd name="connsiteY12" fmla="*/ 9962 h 10000"/>
                <a:gd name="connsiteX0" fmla="*/ 6389 w 10000"/>
                <a:gd name="connsiteY0" fmla="*/ 9962 h 10000"/>
                <a:gd name="connsiteX1" fmla="*/ 6389 w 10000"/>
                <a:gd name="connsiteY1" fmla="*/ 7278 h 10000"/>
                <a:gd name="connsiteX2" fmla="*/ 7735 w 10000"/>
                <a:gd name="connsiteY2" fmla="*/ 4612 h 10000"/>
                <a:gd name="connsiteX3" fmla="*/ 9378 w 10000"/>
                <a:gd name="connsiteY3" fmla="*/ 3653 h 10000"/>
                <a:gd name="connsiteX4" fmla="*/ 10000 w 10000"/>
                <a:gd name="connsiteY4" fmla="*/ 3367 h 10000"/>
                <a:gd name="connsiteX5" fmla="*/ 4335 w 10000"/>
                <a:gd name="connsiteY5" fmla="*/ 203 h 10000"/>
                <a:gd name="connsiteX6" fmla="*/ 2952 w 10000"/>
                <a:gd name="connsiteY6" fmla="*/ 183 h 10000"/>
                <a:gd name="connsiteX7" fmla="*/ 897 w 10000"/>
                <a:gd name="connsiteY7" fmla="*/ 1199 h 10000"/>
                <a:gd name="connsiteX8" fmla="*/ 1 w 10000"/>
                <a:gd name="connsiteY8" fmla="*/ 3117 h 10000"/>
                <a:gd name="connsiteX9" fmla="*/ 38 w 10000"/>
                <a:gd name="connsiteY9" fmla="*/ 5955 h 10000"/>
                <a:gd name="connsiteX10" fmla="*/ 57 w 10000"/>
                <a:gd name="connsiteY10" fmla="*/ 6184 h 10000"/>
                <a:gd name="connsiteX11" fmla="*/ 6389 w 10000"/>
                <a:gd name="connsiteY11" fmla="*/ 10000 h 10000"/>
                <a:gd name="connsiteX12" fmla="*/ 6389 w 10000"/>
                <a:gd name="connsiteY12" fmla="*/ 996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0" h="10000">
                  <a:moveTo>
                    <a:pt x="6389" y="9962"/>
                  </a:moveTo>
                  <a:lnTo>
                    <a:pt x="6389" y="7278"/>
                  </a:lnTo>
                  <a:cubicBezTo>
                    <a:pt x="6389" y="7278"/>
                    <a:pt x="6277" y="5437"/>
                    <a:pt x="7735" y="4612"/>
                  </a:cubicBezTo>
                  <a:lnTo>
                    <a:pt x="9378" y="3653"/>
                  </a:lnTo>
                  <a:lnTo>
                    <a:pt x="10000" y="3367"/>
                  </a:lnTo>
                  <a:lnTo>
                    <a:pt x="4335" y="203"/>
                  </a:lnTo>
                  <a:cubicBezTo>
                    <a:pt x="4335" y="203"/>
                    <a:pt x="3718" y="-239"/>
                    <a:pt x="2952" y="183"/>
                  </a:cubicBezTo>
                  <a:lnTo>
                    <a:pt x="897" y="1199"/>
                  </a:lnTo>
                  <a:cubicBezTo>
                    <a:pt x="897" y="1199"/>
                    <a:pt x="-18" y="1679"/>
                    <a:pt x="1" y="3117"/>
                  </a:cubicBezTo>
                  <a:cubicBezTo>
                    <a:pt x="14" y="4063"/>
                    <a:pt x="26" y="5009"/>
                    <a:pt x="38" y="5955"/>
                  </a:cubicBezTo>
                  <a:cubicBezTo>
                    <a:pt x="38" y="5955"/>
                    <a:pt x="57" y="6050"/>
                    <a:pt x="57" y="6184"/>
                  </a:cubicBezTo>
                  <a:lnTo>
                    <a:pt x="6389" y="10000"/>
                  </a:lnTo>
                  <a:lnTo>
                    <a:pt x="6389" y="996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96" name="Freeform 37">
              <a:extLst>
                <a:ext uri="{FF2B5EF4-FFF2-40B4-BE49-F238E27FC236}">
                  <a16:creationId xmlns:a16="http://schemas.microsoft.com/office/drawing/2014/main" id="{EE84BB9A-BBB5-4711-BB1F-9C2C009E3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927" y="4904249"/>
              <a:ext cx="1518791" cy="967138"/>
            </a:xfrm>
            <a:custGeom>
              <a:avLst/>
              <a:gdLst>
                <a:gd name="T0" fmla="*/ 370 w 709"/>
                <a:gd name="T1" fmla="*/ 0 h 451"/>
                <a:gd name="T2" fmla="*/ 335 w 709"/>
                <a:gd name="T3" fmla="*/ 59 h 451"/>
                <a:gd name="T4" fmla="*/ 0 w 709"/>
                <a:gd name="T5" fmla="*/ 247 h 451"/>
                <a:gd name="T6" fmla="*/ 335 w 709"/>
                <a:gd name="T7" fmla="*/ 451 h 451"/>
                <a:gd name="T8" fmla="*/ 642 w 709"/>
                <a:gd name="T9" fmla="*/ 281 h 451"/>
                <a:gd name="T10" fmla="*/ 709 w 709"/>
                <a:gd name="T11" fmla="*/ 199 h 451"/>
                <a:gd name="T12" fmla="*/ 370 w 709"/>
                <a:gd name="T13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451">
                  <a:moveTo>
                    <a:pt x="370" y="0"/>
                  </a:moveTo>
                  <a:cubicBezTo>
                    <a:pt x="370" y="16"/>
                    <a:pt x="365" y="45"/>
                    <a:pt x="335" y="5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335" y="451"/>
                    <a:pt x="335" y="451"/>
                    <a:pt x="335" y="451"/>
                  </a:cubicBezTo>
                  <a:cubicBezTo>
                    <a:pt x="642" y="281"/>
                    <a:pt x="642" y="281"/>
                    <a:pt x="642" y="281"/>
                  </a:cubicBezTo>
                  <a:cubicBezTo>
                    <a:pt x="642" y="281"/>
                    <a:pt x="709" y="249"/>
                    <a:pt x="709" y="199"/>
                  </a:cubicBezTo>
                  <a:lnTo>
                    <a:pt x="37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97" name="Freeform 38">
              <a:extLst>
                <a:ext uri="{FF2B5EF4-FFF2-40B4-BE49-F238E27FC236}">
                  <a16:creationId xmlns:a16="http://schemas.microsoft.com/office/drawing/2014/main" id="{5BDD1B46-FFFC-47A1-88A3-13E5E821B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425" y="4565576"/>
              <a:ext cx="1248203" cy="1342472"/>
            </a:xfrm>
            <a:custGeom>
              <a:avLst/>
              <a:gdLst>
                <a:gd name="T0" fmla="*/ 530 w 582"/>
                <a:gd name="T1" fmla="*/ 19 h 626"/>
                <a:gd name="T2" fmla="*/ 442 w 582"/>
                <a:gd name="T3" fmla="*/ 69 h 626"/>
                <a:gd name="T4" fmla="*/ 366 w 582"/>
                <a:gd name="T5" fmla="*/ 215 h 626"/>
                <a:gd name="T6" fmla="*/ 366 w 582"/>
                <a:gd name="T7" fmla="*/ 355 h 626"/>
                <a:gd name="T8" fmla="*/ 303 w 582"/>
                <a:gd name="T9" fmla="*/ 432 h 626"/>
                <a:gd name="T10" fmla="*/ 0 w 582"/>
                <a:gd name="T11" fmla="*/ 607 h 626"/>
                <a:gd name="T12" fmla="*/ 0 w 582"/>
                <a:gd name="T13" fmla="*/ 607 h 626"/>
                <a:gd name="T14" fmla="*/ 0 w 582"/>
                <a:gd name="T15" fmla="*/ 626 h 626"/>
                <a:gd name="T16" fmla="*/ 0 w 582"/>
                <a:gd name="T17" fmla="*/ 626 h 626"/>
                <a:gd name="T18" fmla="*/ 311 w 582"/>
                <a:gd name="T19" fmla="*/ 446 h 626"/>
                <a:gd name="T20" fmla="*/ 382 w 582"/>
                <a:gd name="T21" fmla="*/ 355 h 626"/>
                <a:gd name="T22" fmla="*/ 382 w 582"/>
                <a:gd name="T23" fmla="*/ 215 h 626"/>
                <a:gd name="T24" fmla="*/ 382 w 582"/>
                <a:gd name="T25" fmla="*/ 214 h 626"/>
                <a:gd name="T26" fmla="*/ 450 w 582"/>
                <a:gd name="T27" fmla="*/ 83 h 626"/>
                <a:gd name="T28" fmla="*/ 538 w 582"/>
                <a:gd name="T29" fmla="*/ 33 h 626"/>
                <a:gd name="T30" fmla="*/ 538 w 582"/>
                <a:gd name="T31" fmla="*/ 33 h 626"/>
                <a:gd name="T32" fmla="*/ 577 w 582"/>
                <a:gd name="T33" fmla="*/ 24 h 626"/>
                <a:gd name="T34" fmla="*/ 582 w 582"/>
                <a:gd name="T35" fmla="*/ 9 h 626"/>
                <a:gd name="T36" fmla="*/ 530 w 582"/>
                <a:gd name="T37" fmla="*/ 1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2" h="626">
                  <a:moveTo>
                    <a:pt x="530" y="19"/>
                  </a:moveTo>
                  <a:cubicBezTo>
                    <a:pt x="442" y="69"/>
                    <a:pt x="442" y="69"/>
                    <a:pt x="442" y="69"/>
                  </a:cubicBezTo>
                  <a:cubicBezTo>
                    <a:pt x="362" y="113"/>
                    <a:pt x="366" y="208"/>
                    <a:pt x="366" y="215"/>
                  </a:cubicBezTo>
                  <a:cubicBezTo>
                    <a:pt x="366" y="355"/>
                    <a:pt x="366" y="355"/>
                    <a:pt x="366" y="355"/>
                  </a:cubicBezTo>
                  <a:cubicBezTo>
                    <a:pt x="368" y="400"/>
                    <a:pt x="304" y="432"/>
                    <a:pt x="303" y="432"/>
                  </a:cubicBezTo>
                  <a:cubicBezTo>
                    <a:pt x="0" y="607"/>
                    <a:pt x="0" y="607"/>
                    <a:pt x="0" y="607"/>
                  </a:cubicBezTo>
                  <a:cubicBezTo>
                    <a:pt x="0" y="607"/>
                    <a:pt x="0" y="607"/>
                    <a:pt x="0" y="607"/>
                  </a:cubicBezTo>
                  <a:cubicBezTo>
                    <a:pt x="0" y="626"/>
                    <a:pt x="0" y="626"/>
                    <a:pt x="0" y="626"/>
                  </a:cubicBezTo>
                  <a:cubicBezTo>
                    <a:pt x="0" y="626"/>
                    <a:pt x="0" y="626"/>
                    <a:pt x="0" y="626"/>
                  </a:cubicBezTo>
                  <a:cubicBezTo>
                    <a:pt x="311" y="446"/>
                    <a:pt x="311" y="446"/>
                    <a:pt x="311" y="446"/>
                  </a:cubicBezTo>
                  <a:cubicBezTo>
                    <a:pt x="316" y="444"/>
                    <a:pt x="384" y="409"/>
                    <a:pt x="382" y="355"/>
                  </a:cubicBezTo>
                  <a:cubicBezTo>
                    <a:pt x="382" y="215"/>
                    <a:pt x="382" y="215"/>
                    <a:pt x="382" y="215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13"/>
                    <a:pt x="378" y="123"/>
                    <a:pt x="450" y="83"/>
                  </a:cubicBezTo>
                  <a:cubicBezTo>
                    <a:pt x="538" y="33"/>
                    <a:pt x="538" y="33"/>
                    <a:pt x="538" y="33"/>
                  </a:cubicBezTo>
                  <a:cubicBezTo>
                    <a:pt x="538" y="33"/>
                    <a:pt x="538" y="33"/>
                    <a:pt x="538" y="33"/>
                  </a:cubicBezTo>
                  <a:cubicBezTo>
                    <a:pt x="545" y="29"/>
                    <a:pt x="566" y="18"/>
                    <a:pt x="577" y="24"/>
                  </a:cubicBezTo>
                  <a:cubicBezTo>
                    <a:pt x="582" y="9"/>
                    <a:pt x="582" y="9"/>
                    <a:pt x="582" y="9"/>
                  </a:cubicBezTo>
                  <a:cubicBezTo>
                    <a:pt x="561" y="0"/>
                    <a:pt x="534" y="17"/>
                    <a:pt x="530" y="1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4F78CA6F-80DF-4644-9441-3770A0218D4E}"/>
              </a:ext>
            </a:extLst>
          </p:cNvPr>
          <p:cNvSpPr txBox="1"/>
          <p:nvPr/>
        </p:nvSpPr>
        <p:spPr>
          <a:xfrm>
            <a:off x="4613058" y="5303464"/>
            <a:ext cx="7073661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chemeClr val="bg1"/>
                </a:solidFill>
                <a:ea typeface="Calibri Light" charset="0"/>
                <a:cs typeface="Segoe UI" panose="020B0502040204020203" pitchFamily="34" charset="0"/>
              </a:rPr>
              <a:t>Developed a value proposition that has benefited over 4000 medical practitioners and growing</a:t>
            </a:r>
            <a:endParaRPr lang="en-US" sz="1400" dirty="0">
              <a:solidFill>
                <a:schemeClr val="bg1"/>
              </a:solidFill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551D1F9-4255-47AD-8CD1-88A66F382683}"/>
              </a:ext>
            </a:extLst>
          </p:cNvPr>
          <p:cNvSpPr txBox="1"/>
          <p:nvPr/>
        </p:nvSpPr>
        <p:spPr>
          <a:xfrm>
            <a:off x="5962618" y="4453411"/>
            <a:ext cx="5938806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kern="0" dirty="0">
                <a:solidFill>
                  <a:schemeClr val="bg1"/>
                </a:solidFill>
                <a:ea typeface="Calibri Light" charset="0"/>
                <a:cs typeface="Segoe UI" panose="020B0502040204020203" pitchFamily="34" charset="0"/>
              </a:rPr>
              <a:t>Credit to over 150 Saccos (Impact on 220k beneficiaries); Agric. based SACCOs are accessing funds at 10% p.a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kern="0" dirty="0">
                <a:solidFill>
                  <a:schemeClr val="bg1"/>
                </a:solidFill>
                <a:ea typeface="Calibri Light" charset="0"/>
                <a:cs typeface="Segoe UI" panose="020B0502040204020203" pitchFamily="34" charset="0"/>
              </a:rPr>
              <a:t>FlexiPay – Lowest cost financial inclusion tool, at the palm of your hand</a:t>
            </a:r>
            <a:endParaRPr lang="en-US" sz="1400" dirty="0">
              <a:solidFill>
                <a:schemeClr val="bg1"/>
              </a:solidFill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4EBEDF6-EA64-4F1A-A095-6B029AC85F22}"/>
              </a:ext>
            </a:extLst>
          </p:cNvPr>
          <p:cNvSpPr txBox="1"/>
          <p:nvPr/>
        </p:nvSpPr>
        <p:spPr>
          <a:xfrm>
            <a:off x="7316583" y="3622516"/>
            <a:ext cx="4376555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chemeClr val="bg1"/>
                </a:solidFill>
                <a:ea typeface="Calibri Light" charset="0"/>
                <a:cs typeface="Segoe UI" panose="020B0502040204020203" pitchFamily="34" charset="0"/>
              </a:rPr>
              <a:t>Capacity building through the Business Incubator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chemeClr val="bg1"/>
                </a:solidFill>
                <a:ea typeface="Calibri Light" charset="0"/>
                <a:cs typeface="Segoe UI" panose="020B0502040204020203" pitchFamily="34" charset="0"/>
              </a:rPr>
              <a:t>OneFarm Platform to digitize agriculture, increase efficiency and improve yields.</a:t>
            </a:r>
            <a:endParaRPr lang="en-US" sz="1400" dirty="0">
              <a:solidFill>
                <a:schemeClr val="bg1"/>
              </a:solidFill>
              <a:ea typeface="Calibri Light" charset="0"/>
              <a:cs typeface="Segoe UI" panose="020B0502040204020203" pitchFamily="34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A2B37AB-E6FF-4E1E-A136-1950FA5CE311}"/>
              </a:ext>
            </a:extLst>
          </p:cNvPr>
          <p:cNvGrpSpPr/>
          <p:nvPr/>
        </p:nvGrpSpPr>
        <p:grpSpPr>
          <a:xfrm>
            <a:off x="348605" y="1640994"/>
            <a:ext cx="479068" cy="479068"/>
            <a:chOff x="-1557338" y="1200150"/>
            <a:chExt cx="2151063" cy="2151063"/>
          </a:xfrm>
          <a:solidFill>
            <a:schemeClr val="bg1"/>
          </a:solidFill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9A800AE3-2AA5-4E43-8DE8-295C9E3398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109663" y="1647825"/>
              <a:ext cx="1255713" cy="1703388"/>
            </a:xfrm>
            <a:custGeom>
              <a:avLst/>
              <a:gdLst>
                <a:gd name="T0" fmla="*/ 544 w 896"/>
                <a:gd name="T1" fmla="*/ 1216 h 1216"/>
                <a:gd name="T2" fmla="*/ 352 w 896"/>
                <a:gd name="T3" fmla="*/ 1216 h 1216"/>
                <a:gd name="T4" fmla="*/ 256 w 896"/>
                <a:gd name="T5" fmla="*/ 1101 h 1216"/>
                <a:gd name="T6" fmla="*/ 256 w 896"/>
                <a:gd name="T7" fmla="*/ 966 h 1216"/>
                <a:gd name="T8" fmla="*/ 173 w 896"/>
                <a:gd name="T9" fmla="*/ 800 h 1216"/>
                <a:gd name="T10" fmla="*/ 0 w 896"/>
                <a:gd name="T11" fmla="*/ 442 h 1216"/>
                <a:gd name="T12" fmla="*/ 442 w 896"/>
                <a:gd name="T13" fmla="*/ 0 h 1216"/>
                <a:gd name="T14" fmla="*/ 762 w 896"/>
                <a:gd name="T15" fmla="*/ 128 h 1216"/>
                <a:gd name="T16" fmla="*/ 896 w 896"/>
                <a:gd name="T17" fmla="*/ 448 h 1216"/>
                <a:gd name="T18" fmla="*/ 730 w 896"/>
                <a:gd name="T19" fmla="*/ 794 h 1216"/>
                <a:gd name="T20" fmla="*/ 640 w 896"/>
                <a:gd name="T21" fmla="*/ 973 h 1216"/>
                <a:gd name="T22" fmla="*/ 640 w 896"/>
                <a:gd name="T23" fmla="*/ 1120 h 1216"/>
                <a:gd name="T24" fmla="*/ 544 w 896"/>
                <a:gd name="T25" fmla="*/ 1216 h 1216"/>
                <a:gd name="T26" fmla="*/ 448 w 896"/>
                <a:gd name="T27" fmla="*/ 64 h 1216"/>
                <a:gd name="T28" fmla="*/ 64 w 896"/>
                <a:gd name="T29" fmla="*/ 442 h 1216"/>
                <a:gd name="T30" fmla="*/ 211 w 896"/>
                <a:gd name="T31" fmla="*/ 749 h 1216"/>
                <a:gd name="T32" fmla="*/ 320 w 896"/>
                <a:gd name="T33" fmla="*/ 966 h 1216"/>
                <a:gd name="T34" fmla="*/ 320 w 896"/>
                <a:gd name="T35" fmla="*/ 1101 h 1216"/>
                <a:gd name="T36" fmla="*/ 352 w 896"/>
                <a:gd name="T37" fmla="*/ 1152 h 1216"/>
                <a:gd name="T38" fmla="*/ 544 w 896"/>
                <a:gd name="T39" fmla="*/ 1152 h 1216"/>
                <a:gd name="T40" fmla="*/ 576 w 896"/>
                <a:gd name="T41" fmla="*/ 1120 h 1216"/>
                <a:gd name="T42" fmla="*/ 576 w 896"/>
                <a:gd name="T43" fmla="*/ 973 h 1216"/>
                <a:gd name="T44" fmla="*/ 691 w 896"/>
                <a:gd name="T45" fmla="*/ 742 h 1216"/>
                <a:gd name="T46" fmla="*/ 832 w 896"/>
                <a:gd name="T47" fmla="*/ 448 h 1216"/>
                <a:gd name="T48" fmla="*/ 717 w 896"/>
                <a:gd name="T49" fmla="*/ 173 h 1216"/>
                <a:gd name="T50" fmla="*/ 448 w 896"/>
                <a:gd name="T51" fmla="*/ 64 h 1216"/>
                <a:gd name="T52" fmla="*/ 448 w 896"/>
                <a:gd name="T53" fmla="*/ 64 h 1216"/>
                <a:gd name="T54" fmla="*/ 448 w 896"/>
                <a:gd name="T55" fmla="*/ 64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96" h="1216">
                  <a:moveTo>
                    <a:pt x="544" y="1216"/>
                  </a:moveTo>
                  <a:cubicBezTo>
                    <a:pt x="352" y="1216"/>
                    <a:pt x="352" y="1216"/>
                    <a:pt x="352" y="1216"/>
                  </a:cubicBezTo>
                  <a:cubicBezTo>
                    <a:pt x="307" y="1216"/>
                    <a:pt x="256" y="1178"/>
                    <a:pt x="256" y="1101"/>
                  </a:cubicBezTo>
                  <a:cubicBezTo>
                    <a:pt x="256" y="966"/>
                    <a:pt x="256" y="966"/>
                    <a:pt x="256" y="966"/>
                  </a:cubicBezTo>
                  <a:cubicBezTo>
                    <a:pt x="256" y="902"/>
                    <a:pt x="224" y="845"/>
                    <a:pt x="173" y="800"/>
                  </a:cubicBezTo>
                  <a:cubicBezTo>
                    <a:pt x="58" y="710"/>
                    <a:pt x="0" y="582"/>
                    <a:pt x="0" y="442"/>
                  </a:cubicBezTo>
                  <a:cubicBezTo>
                    <a:pt x="6" y="198"/>
                    <a:pt x="205" y="6"/>
                    <a:pt x="442" y="0"/>
                  </a:cubicBezTo>
                  <a:cubicBezTo>
                    <a:pt x="563" y="0"/>
                    <a:pt x="678" y="45"/>
                    <a:pt x="762" y="128"/>
                  </a:cubicBezTo>
                  <a:cubicBezTo>
                    <a:pt x="845" y="211"/>
                    <a:pt x="896" y="326"/>
                    <a:pt x="896" y="448"/>
                  </a:cubicBezTo>
                  <a:cubicBezTo>
                    <a:pt x="896" y="582"/>
                    <a:pt x="838" y="710"/>
                    <a:pt x="730" y="794"/>
                  </a:cubicBezTo>
                  <a:cubicBezTo>
                    <a:pt x="672" y="838"/>
                    <a:pt x="640" y="909"/>
                    <a:pt x="640" y="973"/>
                  </a:cubicBezTo>
                  <a:cubicBezTo>
                    <a:pt x="640" y="1120"/>
                    <a:pt x="640" y="1120"/>
                    <a:pt x="640" y="1120"/>
                  </a:cubicBezTo>
                  <a:cubicBezTo>
                    <a:pt x="640" y="1171"/>
                    <a:pt x="595" y="1216"/>
                    <a:pt x="544" y="1216"/>
                  </a:cubicBezTo>
                  <a:close/>
                  <a:moveTo>
                    <a:pt x="448" y="64"/>
                  </a:moveTo>
                  <a:cubicBezTo>
                    <a:pt x="243" y="64"/>
                    <a:pt x="70" y="237"/>
                    <a:pt x="64" y="442"/>
                  </a:cubicBezTo>
                  <a:cubicBezTo>
                    <a:pt x="64" y="563"/>
                    <a:pt x="115" y="678"/>
                    <a:pt x="211" y="749"/>
                  </a:cubicBezTo>
                  <a:cubicBezTo>
                    <a:pt x="282" y="806"/>
                    <a:pt x="320" y="883"/>
                    <a:pt x="320" y="966"/>
                  </a:cubicBezTo>
                  <a:cubicBezTo>
                    <a:pt x="320" y="1101"/>
                    <a:pt x="320" y="1101"/>
                    <a:pt x="320" y="1101"/>
                  </a:cubicBezTo>
                  <a:cubicBezTo>
                    <a:pt x="320" y="1114"/>
                    <a:pt x="320" y="1152"/>
                    <a:pt x="352" y="1152"/>
                  </a:cubicBezTo>
                  <a:cubicBezTo>
                    <a:pt x="544" y="1152"/>
                    <a:pt x="544" y="1152"/>
                    <a:pt x="544" y="1152"/>
                  </a:cubicBezTo>
                  <a:cubicBezTo>
                    <a:pt x="563" y="1152"/>
                    <a:pt x="576" y="1139"/>
                    <a:pt x="576" y="1120"/>
                  </a:cubicBezTo>
                  <a:cubicBezTo>
                    <a:pt x="576" y="973"/>
                    <a:pt x="576" y="973"/>
                    <a:pt x="576" y="973"/>
                  </a:cubicBezTo>
                  <a:cubicBezTo>
                    <a:pt x="576" y="890"/>
                    <a:pt x="621" y="800"/>
                    <a:pt x="691" y="742"/>
                  </a:cubicBezTo>
                  <a:cubicBezTo>
                    <a:pt x="781" y="672"/>
                    <a:pt x="832" y="563"/>
                    <a:pt x="832" y="448"/>
                  </a:cubicBezTo>
                  <a:cubicBezTo>
                    <a:pt x="832" y="346"/>
                    <a:pt x="794" y="250"/>
                    <a:pt x="717" y="173"/>
                  </a:cubicBezTo>
                  <a:cubicBezTo>
                    <a:pt x="646" y="102"/>
                    <a:pt x="550" y="64"/>
                    <a:pt x="448" y="64"/>
                  </a:cubicBezTo>
                  <a:close/>
                  <a:moveTo>
                    <a:pt x="448" y="64"/>
                  </a:moveTo>
                  <a:cubicBezTo>
                    <a:pt x="448" y="64"/>
                    <a:pt x="448" y="64"/>
                    <a:pt x="448" y="6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1C9A3D33-ADE6-4525-8097-4FA611D73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50888" y="2992438"/>
              <a:ext cx="538163" cy="90488"/>
            </a:xfrm>
            <a:custGeom>
              <a:avLst/>
              <a:gdLst>
                <a:gd name="T0" fmla="*/ 352 w 384"/>
                <a:gd name="T1" fmla="*/ 64 h 64"/>
                <a:gd name="T2" fmla="*/ 32 w 384"/>
                <a:gd name="T3" fmla="*/ 64 h 64"/>
                <a:gd name="T4" fmla="*/ 0 w 384"/>
                <a:gd name="T5" fmla="*/ 32 h 64"/>
                <a:gd name="T6" fmla="*/ 32 w 384"/>
                <a:gd name="T7" fmla="*/ 0 h 64"/>
                <a:gd name="T8" fmla="*/ 352 w 384"/>
                <a:gd name="T9" fmla="*/ 0 h 64"/>
                <a:gd name="T10" fmla="*/ 384 w 384"/>
                <a:gd name="T11" fmla="*/ 32 h 64"/>
                <a:gd name="T12" fmla="*/ 352 w 384"/>
                <a:gd name="T13" fmla="*/ 64 h 64"/>
                <a:gd name="T14" fmla="*/ 352 w 384"/>
                <a:gd name="T15" fmla="*/ 64 h 64"/>
                <a:gd name="T16" fmla="*/ 352 w 38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64">
                  <a:moveTo>
                    <a:pt x="352" y="64"/>
                  </a:moveTo>
                  <a:cubicBezTo>
                    <a:pt x="32" y="64"/>
                    <a:pt x="32" y="64"/>
                    <a:pt x="32" y="64"/>
                  </a:cubicBezTo>
                  <a:cubicBezTo>
                    <a:pt x="13" y="64"/>
                    <a:pt x="0" y="51"/>
                    <a:pt x="0" y="32"/>
                  </a:cubicBezTo>
                  <a:cubicBezTo>
                    <a:pt x="0" y="13"/>
                    <a:pt x="13" y="0"/>
                    <a:pt x="3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71" y="0"/>
                    <a:pt x="384" y="13"/>
                    <a:pt x="384" y="32"/>
                  </a:cubicBezTo>
                  <a:cubicBezTo>
                    <a:pt x="384" y="51"/>
                    <a:pt x="371" y="64"/>
                    <a:pt x="352" y="64"/>
                  </a:cubicBezTo>
                  <a:close/>
                  <a:moveTo>
                    <a:pt x="352" y="64"/>
                  </a:moveTo>
                  <a:cubicBezTo>
                    <a:pt x="352" y="64"/>
                    <a:pt x="352" y="64"/>
                    <a:pt x="352" y="6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5C6C7FD5-5B97-4BB2-BFE7-9053225F2D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27050" y="1200150"/>
              <a:ext cx="90488" cy="268288"/>
            </a:xfrm>
            <a:custGeom>
              <a:avLst/>
              <a:gdLst>
                <a:gd name="T0" fmla="*/ 32 w 64"/>
                <a:gd name="T1" fmla="*/ 192 h 192"/>
                <a:gd name="T2" fmla="*/ 0 w 64"/>
                <a:gd name="T3" fmla="*/ 160 h 192"/>
                <a:gd name="T4" fmla="*/ 0 w 64"/>
                <a:gd name="T5" fmla="*/ 32 h 192"/>
                <a:gd name="T6" fmla="*/ 32 w 64"/>
                <a:gd name="T7" fmla="*/ 0 h 192"/>
                <a:gd name="T8" fmla="*/ 64 w 64"/>
                <a:gd name="T9" fmla="*/ 32 h 192"/>
                <a:gd name="T10" fmla="*/ 64 w 64"/>
                <a:gd name="T11" fmla="*/ 160 h 192"/>
                <a:gd name="T12" fmla="*/ 32 w 64"/>
                <a:gd name="T13" fmla="*/ 192 h 192"/>
                <a:gd name="T14" fmla="*/ 32 w 64"/>
                <a:gd name="T15" fmla="*/ 192 h 192"/>
                <a:gd name="T16" fmla="*/ 32 w 64"/>
                <a:gd name="T1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92">
                  <a:moveTo>
                    <a:pt x="32" y="192"/>
                  </a:moveTo>
                  <a:cubicBezTo>
                    <a:pt x="13" y="192"/>
                    <a:pt x="0" y="179"/>
                    <a:pt x="0" y="16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3"/>
                    <a:pt x="13" y="0"/>
                    <a:pt x="32" y="0"/>
                  </a:cubicBezTo>
                  <a:cubicBezTo>
                    <a:pt x="51" y="0"/>
                    <a:pt x="64" y="13"/>
                    <a:pt x="64" y="32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79"/>
                    <a:pt x="51" y="192"/>
                    <a:pt x="32" y="192"/>
                  </a:cubicBezTo>
                  <a:close/>
                  <a:moveTo>
                    <a:pt x="32" y="192"/>
                  </a:moveTo>
                  <a:cubicBezTo>
                    <a:pt x="32" y="192"/>
                    <a:pt x="32" y="192"/>
                    <a:pt x="32" y="19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01628908-4B27-4F8F-BB75-2425800626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87" y="1504950"/>
              <a:ext cx="223838" cy="214313"/>
            </a:xfrm>
            <a:custGeom>
              <a:avLst/>
              <a:gdLst>
                <a:gd name="T0" fmla="*/ 39 w 160"/>
                <a:gd name="T1" fmla="*/ 153 h 153"/>
                <a:gd name="T2" fmla="*/ 13 w 160"/>
                <a:gd name="T3" fmla="*/ 147 h 153"/>
                <a:gd name="T4" fmla="*/ 13 w 160"/>
                <a:gd name="T5" fmla="*/ 102 h 153"/>
                <a:gd name="T6" fmla="*/ 103 w 160"/>
                <a:gd name="T7" fmla="*/ 12 h 153"/>
                <a:gd name="T8" fmla="*/ 148 w 160"/>
                <a:gd name="T9" fmla="*/ 12 h 153"/>
                <a:gd name="T10" fmla="*/ 148 w 160"/>
                <a:gd name="T11" fmla="*/ 57 h 153"/>
                <a:gd name="T12" fmla="*/ 58 w 160"/>
                <a:gd name="T13" fmla="*/ 147 h 153"/>
                <a:gd name="T14" fmla="*/ 39 w 160"/>
                <a:gd name="T15" fmla="*/ 153 h 153"/>
                <a:gd name="T16" fmla="*/ 39 w 160"/>
                <a:gd name="T17" fmla="*/ 153 h 153"/>
                <a:gd name="T18" fmla="*/ 39 w 160"/>
                <a:gd name="T1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53">
                  <a:moveTo>
                    <a:pt x="39" y="153"/>
                  </a:moveTo>
                  <a:cubicBezTo>
                    <a:pt x="32" y="153"/>
                    <a:pt x="20" y="153"/>
                    <a:pt x="13" y="147"/>
                  </a:cubicBezTo>
                  <a:cubicBezTo>
                    <a:pt x="0" y="134"/>
                    <a:pt x="0" y="115"/>
                    <a:pt x="13" y="102"/>
                  </a:cubicBezTo>
                  <a:cubicBezTo>
                    <a:pt x="103" y="12"/>
                    <a:pt x="103" y="12"/>
                    <a:pt x="103" y="12"/>
                  </a:cubicBezTo>
                  <a:cubicBezTo>
                    <a:pt x="116" y="0"/>
                    <a:pt x="135" y="0"/>
                    <a:pt x="148" y="12"/>
                  </a:cubicBezTo>
                  <a:cubicBezTo>
                    <a:pt x="160" y="25"/>
                    <a:pt x="160" y="44"/>
                    <a:pt x="148" y="57"/>
                  </a:cubicBezTo>
                  <a:cubicBezTo>
                    <a:pt x="58" y="147"/>
                    <a:pt x="58" y="147"/>
                    <a:pt x="58" y="147"/>
                  </a:cubicBezTo>
                  <a:cubicBezTo>
                    <a:pt x="58" y="147"/>
                    <a:pt x="45" y="153"/>
                    <a:pt x="39" y="153"/>
                  </a:cubicBezTo>
                  <a:close/>
                  <a:moveTo>
                    <a:pt x="39" y="153"/>
                  </a:moveTo>
                  <a:cubicBezTo>
                    <a:pt x="39" y="153"/>
                    <a:pt x="39" y="153"/>
                    <a:pt x="39" y="15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F22AE6DA-028D-4895-BBC7-712F332FA3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437" y="2230438"/>
              <a:ext cx="268288" cy="90488"/>
            </a:xfrm>
            <a:custGeom>
              <a:avLst/>
              <a:gdLst>
                <a:gd name="T0" fmla="*/ 160 w 192"/>
                <a:gd name="T1" fmla="*/ 64 h 64"/>
                <a:gd name="T2" fmla="*/ 32 w 192"/>
                <a:gd name="T3" fmla="*/ 64 h 64"/>
                <a:gd name="T4" fmla="*/ 0 w 192"/>
                <a:gd name="T5" fmla="*/ 32 h 64"/>
                <a:gd name="T6" fmla="*/ 32 w 192"/>
                <a:gd name="T7" fmla="*/ 0 h 64"/>
                <a:gd name="T8" fmla="*/ 160 w 192"/>
                <a:gd name="T9" fmla="*/ 0 h 64"/>
                <a:gd name="T10" fmla="*/ 192 w 192"/>
                <a:gd name="T11" fmla="*/ 32 h 64"/>
                <a:gd name="T12" fmla="*/ 160 w 192"/>
                <a:gd name="T13" fmla="*/ 64 h 64"/>
                <a:gd name="T14" fmla="*/ 160 w 192"/>
                <a:gd name="T15" fmla="*/ 64 h 64"/>
                <a:gd name="T16" fmla="*/ 160 w 192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64">
                  <a:moveTo>
                    <a:pt x="160" y="64"/>
                  </a:moveTo>
                  <a:cubicBezTo>
                    <a:pt x="32" y="64"/>
                    <a:pt x="32" y="64"/>
                    <a:pt x="32" y="64"/>
                  </a:cubicBezTo>
                  <a:cubicBezTo>
                    <a:pt x="13" y="64"/>
                    <a:pt x="0" y="51"/>
                    <a:pt x="0" y="32"/>
                  </a:cubicBezTo>
                  <a:cubicBezTo>
                    <a:pt x="0" y="13"/>
                    <a:pt x="13" y="0"/>
                    <a:pt x="3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79" y="0"/>
                    <a:pt x="192" y="13"/>
                    <a:pt x="192" y="32"/>
                  </a:cubicBezTo>
                  <a:cubicBezTo>
                    <a:pt x="192" y="51"/>
                    <a:pt x="179" y="64"/>
                    <a:pt x="160" y="64"/>
                  </a:cubicBezTo>
                  <a:close/>
                  <a:moveTo>
                    <a:pt x="160" y="64"/>
                  </a:moveTo>
                  <a:cubicBezTo>
                    <a:pt x="160" y="64"/>
                    <a:pt x="160" y="64"/>
                    <a:pt x="160" y="6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A80FC077-A0EA-4801-89D6-3301895242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87" y="2832100"/>
              <a:ext cx="223838" cy="214313"/>
            </a:xfrm>
            <a:custGeom>
              <a:avLst/>
              <a:gdLst>
                <a:gd name="T0" fmla="*/ 128 w 160"/>
                <a:gd name="T1" fmla="*/ 153 h 153"/>
                <a:gd name="T2" fmla="*/ 103 w 160"/>
                <a:gd name="T3" fmla="*/ 147 h 153"/>
                <a:gd name="T4" fmla="*/ 13 w 160"/>
                <a:gd name="T5" fmla="*/ 57 h 153"/>
                <a:gd name="T6" fmla="*/ 13 w 160"/>
                <a:gd name="T7" fmla="*/ 13 h 153"/>
                <a:gd name="T8" fmla="*/ 58 w 160"/>
                <a:gd name="T9" fmla="*/ 13 h 153"/>
                <a:gd name="T10" fmla="*/ 148 w 160"/>
                <a:gd name="T11" fmla="*/ 102 h 153"/>
                <a:gd name="T12" fmla="*/ 148 w 160"/>
                <a:gd name="T13" fmla="*/ 147 h 153"/>
                <a:gd name="T14" fmla="*/ 128 w 160"/>
                <a:gd name="T15" fmla="*/ 153 h 153"/>
                <a:gd name="T16" fmla="*/ 128 w 160"/>
                <a:gd name="T17" fmla="*/ 153 h 153"/>
                <a:gd name="T18" fmla="*/ 128 w 160"/>
                <a:gd name="T1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53">
                  <a:moveTo>
                    <a:pt x="128" y="153"/>
                  </a:moveTo>
                  <a:cubicBezTo>
                    <a:pt x="122" y="153"/>
                    <a:pt x="109" y="153"/>
                    <a:pt x="103" y="14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0" y="45"/>
                    <a:pt x="0" y="25"/>
                    <a:pt x="13" y="13"/>
                  </a:cubicBezTo>
                  <a:cubicBezTo>
                    <a:pt x="26" y="0"/>
                    <a:pt x="45" y="0"/>
                    <a:pt x="58" y="13"/>
                  </a:cubicBezTo>
                  <a:cubicBezTo>
                    <a:pt x="148" y="102"/>
                    <a:pt x="148" y="102"/>
                    <a:pt x="148" y="102"/>
                  </a:cubicBezTo>
                  <a:cubicBezTo>
                    <a:pt x="160" y="115"/>
                    <a:pt x="160" y="134"/>
                    <a:pt x="148" y="147"/>
                  </a:cubicBezTo>
                  <a:cubicBezTo>
                    <a:pt x="148" y="153"/>
                    <a:pt x="141" y="153"/>
                    <a:pt x="128" y="153"/>
                  </a:cubicBezTo>
                  <a:close/>
                  <a:moveTo>
                    <a:pt x="128" y="153"/>
                  </a:moveTo>
                  <a:cubicBezTo>
                    <a:pt x="128" y="153"/>
                    <a:pt x="128" y="153"/>
                    <a:pt x="128" y="15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04782D5D-DB3A-4D29-B891-6CD63971B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62063" y="2832100"/>
              <a:ext cx="223838" cy="214313"/>
            </a:xfrm>
            <a:custGeom>
              <a:avLst/>
              <a:gdLst>
                <a:gd name="T0" fmla="*/ 39 w 160"/>
                <a:gd name="T1" fmla="*/ 153 h 153"/>
                <a:gd name="T2" fmla="*/ 13 w 160"/>
                <a:gd name="T3" fmla="*/ 147 h 153"/>
                <a:gd name="T4" fmla="*/ 13 w 160"/>
                <a:gd name="T5" fmla="*/ 102 h 153"/>
                <a:gd name="T6" fmla="*/ 103 w 160"/>
                <a:gd name="T7" fmla="*/ 13 h 153"/>
                <a:gd name="T8" fmla="*/ 147 w 160"/>
                <a:gd name="T9" fmla="*/ 13 h 153"/>
                <a:gd name="T10" fmla="*/ 147 w 160"/>
                <a:gd name="T11" fmla="*/ 57 h 153"/>
                <a:gd name="T12" fmla="*/ 58 w 160"/>
                <a:gd name="T13" fmla="*/ 147 h 153"/>
                <a:gd name="T14" fmla="*/ 39 w 160"/>
                <a:gd name="T15" fmla="*/ 153 h 153"/>
                <a:gd name="T16" fmla="*/ 39 w 160"/>
                <a:gd name="T17" fmla="*/ 153 h 153"/>
                <a:gd name="T18" fmla="*/ 39 w 160"/>
                <a:gd name="T1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53">
                  <a:moveTo>
                    <a:pt x="39" y="153"/>
                  </a:moveTo>
                  <a:cubicBezTo>
                    <a:pt x="32" y="153"/>
                    <a:pt x="19" y="153"/>
                    <a:pt x="13" y="147"/>
                  </a:cubicBezTo>
                  <a:cubicBezTo>
                    <a:pt x="0" y="134"/>
                    <a:pt x="0" y="115"/>
                    <a:pt x="13" y="102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15" y="0"/>
                    <a:pt x="135" y="0"/>
                    <a:pt x="147" y="13"/>
                  </a:cubicBezTo>
                  <a:cubicBezTo>
                    <a:pt x="160" y="25"/>
                    <a:pt x="160" y="45"/>
                    <a:pt x="147" y="57"/>
                  </a:cubicBezTo>
                  <a:cubicBezTo>
                    <a:pt x="58" y="147"/>
                    <a:pt x="58" y="147"/>
                    <a:pt x="58" y="147"/>
                  </a:cubicBezTo>
                  <a:cubicBezTo>
                    <a:pt x="51" y="153"/>
                    <a:pt x="45" y="153"/>
                    <a:pt x="39" y="153"/>
                  </a:cubicBezTo>
                  <a:close/>
                  <a:moveTo>
                    <a:pt x="39" y="153"/>
                  </a:moveTo>
                  <a:cubicBezTo>
                    <a:pt x="39" y="153"/>
                    <a:pt x="39" y="153"/>
                    <a:pt x="39" y="15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972F0944-A921-482E-95BD-3ECB616D1A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57338" y="2230438"/>
              <a:ext cx="268288" cy="90488"/>
            </a:xfrm>
            <a:custGeom>
              <a:avLst/>
              <a:gdLst>
                <a:gd name="T0" fmla="*/ 160 w 192"/>
                <a:gd name="T1" fmla="*/ 64 h 64"/>
                <a:gd name="T2" fmla="*/ 32 w 192"/>
                <a:gd name="T3" fmla="*/ 64 h 64"/>
                <a:gd name="T4" fmla="*/ 0 w 192"/>
                <a:gd name="T5" fmla="*/ 32 h 64"/>
                <a:gd name="T6" fmla="*/ 32 w 192"/>
                <a:gd name="T7" fmla="*/ 0 h 64"/>
                <a:gd name="T8" fmla="*/ 160 w 192"/>
                <a:gd name="T9" fmla="*/ 0 h 64"/>
                <a:gd name="T10" fmla="*/ 192 w 192"/>
                <a:gd name="T11" fmla="*/ 32 h 64"/>
                <a:gd name="T12" fmla="*/ 160 w 192"/>
                <a:gd name="T13" fmla="*/ 64 h 64"/>
                <a:gd name="T14" fmla="*/ 160 w 192"/>
                <a:gd name="T15" fmla="*/ 64 h 64"/>
                <a:gd name="T16" fmla="*/ 160 w 192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64">
                  <a:moveTo>
                    <a:pt x="160" y="64"/>
                  </a:moveTo>
                  <a:cubicBezTo>
                    <a:pt x="32" y="64"/>
                    <a:pt x="32" y="64"/>
                    <a:pt x="32" y="64"/>
                  </a:cubicBezTo>
                  <a:cubicBezTo>
                    <a:pt x="13" y="64"/>
                    <a:pt x="0" y="51"/>
                    <a:pt x="0" y="32"/>
                  </a:cubicBezTo>
                  <a:cubicBezTo>
                    <a:pt x="0" y="13"/>
                    <a:pt x="13" y="0"/>
                    <a:pt x="32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79" y="0"/>
                    <a:pt x="192" y="13"/>
                    <a:pt x="192" y="32"/>
                  </a:cubicBezTo>
                  <a:cubicBezTo>
                    <a:pt x="192" y="51"/>
                    <a:pt x="179" y="64"/>
                    <a:pt x="160" y="64"/>
                  </a:cubicBezTo>
                  <a:close/>
                  <a:moveTo>
                    <a:pt x="160" y="64"/>
                  </a:moveTo>
                  <a:cubicBezTo>
                    <a:pt x="160" y="64"/>
                    <a:pt x="160" y="64"/>
                    <a:pt x="160" y="6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2885C75F-9821-4B93-93D3-43A9CBC4AA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62063" y="1495425"/>
              <a:ext cx="223838" cy="223838"/>
            </a:xfrm>
            <a:custGeom>
              <a:avLst/>
              <a:gdLst>
                <a:gd name="T0" fmla="*/ 128 w 160"/>
                <a:gd name="T1" fmla="*/ 160 h 160"/>
                <a:gd name="T2" fmla="*/ 103 w 160"/>
                <a:gd name="T3" fmla="*/ 154 h 160"/>
                <a:gd name="T4" fmla="*/ 13 w 160"/>
                <a:gd name="T5" fmla="*/ 58 h 160"/>
                <a:gd name="T6" fmla="*/ 13 w 160"/>
                <a:gd name="T7" fmla="*/ 13 h 160"/>
                <a:gd name="T8" fmla="*/ 58 w 160"/>
                <a:gd name="T9" fmla="*/ 13 h 160"/>
                <a:gd name="T10" fmla="*/ 147 w 160"/>
                <a:gd name="T11" fmla="*/ 103 h 160"/>
                <a:gd name="T12" fmla="*/ 147 w 160"/>
                <a:gd name="T13" fmla="*/ 147 h 160"/>
                <a:gd name="T14" fmla="*/ 128 w 160"/>
                <a:gd name="T15" fmla="*/ 160 h 160"/>
                <a:gd name="T16" fmla="*/ 128 w 160"/>
                <a:gd name="T17" fmla="*/ 160 h 160"/>
                <a:gd name="T18" fmla="*/ 128 w 160"/>
                <a:gd name="T1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60">
                  <a:moveTo>
                    <a:pt x="128" y="160"/>
                  </a:moveTo>
                  <a:cubicBezTo>
                    <a:pt x="122" y="160"/>
                    <a:pt x="109" y="160"/>
                    <a:pt x="103" y="15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0" y="45"/>
                    <a:pt x="0" y="26"/>
                    <a:pt x="13" y="13"/>
                  </a:cubicBezTo>
                  <a:cubicBezTo>
                    <a:pt x="26" y="0"/>
                    <a:pt x="45" y="0"/>
                    <a:pt x="58" y="13"/>
                  </a:cubicBezTo>
                  <a:cubicBezTo>
                    <a:pt x="147" y="103"/>
                    <a:pt x="147" y="103"/>
                    <a:pt x="147" y="103"/>
                  </a:cubicBezTo>
                  <a:cubicBezTo>
                    <a:pt x="160" y="115"/>
                    <a:pt x="160" y="135"/>
                    <a:pt x="147" y="147"/>
                  </a:cubicBezTo>
                  <a:cubicBezTo>
                    <a:pt x="141" y="154"/>
                    <a:pt x="135" y="160"/>
                    <a:pt x="128" y="160"/>
                  </a:cubicBezTo>
                  <a:close/>
                  <a:moveTo>
                    <a:pt x="128" y="160"/>
                  </a:moveTo>
                  <a:cubicBezTo>
                    <a:pt x="128" y="160"/>
                    <a:pt x="128" y="160"/>
                    <a:pt x="128" y="16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BAC999B0-7DDC-428E-ADBD-5A0EC4FC5B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27050" y="1871663"/>
              <a:ext cx="449263" cy="449263"/>
            </a:xfrm>
            <a:custGeom>
              <a:avLst/>
              <a:gdLst>
                <a:gd name="T0" fmla="*/ 288 w 320"/>
                <a:gd name="T1" fmla="*/ 320 h 320"/>
                <a:gd name="T2" fmla="*/ 256 w 320"/>
                <a:gd name="T3" fmla="*/ 288 h 320"/>
                <a:gd name="T4" fmla="*/ 32 w 320"/>
                <a:gd name="T5" fmla="*/ 64 h 320"/>
                <a:gd name="T6" fmla="*/ 0 w 320"/>
                <a:gd name="T7" fmla="*/ 32 h 320"/>
                <a:gd name="T8" fmla="*/ 32 w 320"/>
                <a:gd name="T9" fmla="*/ 0 h 320"/>
                <a:gd name="T10" fmla="*/ 320 w 320"/>
                <a:gd name="T11" fmla="*/ 288 h 320"/>
                <a:gd name="T12" fmla="*/ 288 w 320"/>
                <a:gd name="T13" fmla="*/ 320 h 320"/>
                <a:gd name="T14" fmla="*/ 288 w 320"/>
                <a:gd name="T15" fmla="*/ 320 h 320"/>
                <a:gd name="T16" fmla="*/ 288 w 320"/>
                <a:gd name="T1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320">
                  <a:moveTo>
                    <a:pt x="288" y="320"/>
                  </a:moveTo>
                  <a:cubicBezTo>
                    <a:pt x="269" y="320"/>
                    <a:pt x="256" y="307"/>
                    <a:pt x="256" y="288"/>
                  </a:cubicBezTo>
                  <a:cubicBezTo>
                    <a:pt x="256" y="166"/>
                    <a:pt x="154" y="64"/>
                    <a:pt x="32" y="64"/>
                  </a:cubicBezTo>
                  <a:cubicBezTo>
                    <a:pt x="13" y="64"/>
                    <a:pt x="0" y="51"/>
                    <a:pt x="0" y="32"/>
                  </a:cubicBezTo>
                  <a:cubicBezTo>
                    <a:pt x="0" y="13"/>
                    <a:pt x="13" y="0"/>
                    <a:pt x="32" y="0"/>
                  </a:cubicBezTo>
                  <a:cubicBezTo>
                    <a:pt x="192" y="0"/>
                    <a:pt x="320" y="128"/>
                    <a:pt x="320" y="288"/>
                  </a:cubicBezTo>
                  <a:cubicBezTo>
                    <a:pt x="320" y="307"/>
                    <a:pt x="307" y="320"/>
                    <a:pt x="288" y="320"/>
                  </a:cubicBezTo>
                  <a:close/>
                  <a:moveTo>
                    <a:pt x="288" y="320"/>
                  </a:moveTo>
                  <a:cubicBezTo>
                    <a:pt x="288" y="320"/>
                    <a:pt x="288" y="320"/>
                    <a:pt x="288" y="3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E0F8E5C0-111A-41AA-828A-1F76A12F3C70}"/>
              </a:ext>
            </a:extLst>
          </p:cNvPr>
          <p:cNvSpPr txBox="1"/>
          <p:nvPr/>
        </p:nvSpPr>
        <p:spPr>
          <a:xfrm>
            <a:off x="892984" y="1428939"/>
            <a:ext cx="2347261" cy="9233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b="1" kern="0" dirty="0">
                <a:solidFill>
                  <a:schemeClr val="bg1"/>
                </a:solidFill>
                <a:ea typeface="Calibri Light" charset="0"/>
                <a:cs typeface="Segoe UI" panose="020B0502040204020203" pitchFamily="34" charset="0"/>
              </a:rPr>
              <a:t>Still continuing to be an Exceptional Corporate bank</a:t>
            </a:r>
            <a:endParaRPr lang="en-US" sz="2000" b="1" dirty="0">
              <a:solidFill>
                <a:schemeClr val="bg1"/>
              </a:solidFill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BA7A411-3EFE-43ED-B345-EDDEC1C3295A}"/>
              </a:ext>
            </a:extLst>
          </p:cNvPr>
          <p:cNvSpPr txBox="1"/>
          <p:nvPr/>
        </p:nvSpPr>
        <p:spPr>
          <a:xfrm>
            <a:off x="3260173" y="5872490"/>
            <a:ext cx="7781744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400" kern="0" dirty="0">
                <a:solidFill>
                  <a:schemeClr val="bg1"/>
                </a:solidFill>
                <a:ea typeface="Calibri Light" charset="0"/>
                <a:cs typeface="Segoe UI" panose="020B0502040204020203" pitchFamily="34" charset="0"/>
              </a:rPr>
              <a:t>Waived 2021 accumulated unpaid interest on loans</a:t>
            </a:r>
            <a:endParaRPr lang="en-US" sz="1400" kern="0" dirty="0">
              <a:solidFill>
                <a:schemeClr val="bg1"/>
              </a:solidFill>
              <a:ea typeface="Calibri Light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chemeClr val="bg1"/>
                </a:solidFill>
                <a:ea typeface="Calibri Light" charset="0"/>
                <a:cs typeface="Segoe UI" panose="020B0502040204020203" pitchFamily="34" charset="0"/>
              </a:rPr>
              <a:t>Laptops financing for students to promote E-learning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chemeClr val="bg1"/>
                </a:solidFill>
                <a:ea typeface="Calibri Light" charset="0"/>
                <a:cs typeface="Segoe UI" panose="020B0502040204020203" pitchFamily="34" charset="0"/>
              </a:rPr>
              <a:t>Unsecured lending of up to 500bn,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711611-91AF-4A8D-BEF3-1E2F40898FC3}"/>
              </a:ext>
            </a:extLst>
          </p:cNvPr>
          <p:cNvSpPr txBox="1"/>
          <p:nvPr/>
        </p:nvSpPr>
        <p:spPr>
          <a:xfrm rot="1777418">
            <a:off x="55646" y="5428997"/>
            <a:ext cx="332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EDUCATION SECTOR</a:t>
            </a:r>
            <a:endParaRPr lang="en-ZA" b="1" dirty="0">
              <a:latin typeface="+mn-lt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05AA0B5-A4DD-449F-8EA0-0F6BE3911571}"/>
              </a:ext>
            </a:extLst>
          </p:cNvPr>
          <p:cNvSpPr txBox="1"/>
          <p:nvPr/>
        </p:nvSpPr>
        <p:spPr>
          <a:xfrm rot="1777418">
            <a:off x="1305335" y="4558998"/>
            <a:ext cx="332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HEALTH SECTOR</a:t>
            </a:r>
            <a:endParaRPr lang="en-ZA" b="1" dirty="0">
              <a:latin typeface="+mn-lt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0F3C4B1-DD1A-42DA-AEBB-D78EDF5A90FE}"/>
              </a:ext>
            </a:extLst>
          </p:cNvPr>
          <p:cNvSpPr txBox="1"/>
          <p:nvPr/>
        </p:nvSpPr>
        <p:spPr>
          <a:xfrm rot="1777418">
            <a:off x="2873956" y="3943906"/>
            <a:ext cx="332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FINANCIAL INCLUSION</a:t>
            </a:r>
            <a:endParaRPr lang="en-ZA" b="1" dirty="0">
              <a:latin typeface="+mn-lt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7C7F8B8-B52B-4A03-BA1C-C6F13CF065E5}"/>
              </a:ext>
            </a:extLst>
          </p:cNvPr>
          <p:cNvSpPr txBox="1"/>
          <p:nvPr/>
        </p:nvSpPr>
        <p:spPr>
          <a:xfrm rot="1777418">
            <a:off x="4054872" y="3100090"/>
            <a:ext cx="332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DE-RISKING AGRICULTURE</a:t>
            </a:r>
            <a:endParaRPr lang="en-ZA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6966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C7C0C8-3ABE-48B4-B23F-62CC809E2CDD}"/>
              </a:ext>
            </a:extLst>
          </p:cNvPr>
          <p:cNvSpPr/>
          <p:nvPr/>
        </p:nvSpPr>
        <p:spPr>
          <a:xfrm rot="16200000">
            <a:off x="1005282" y="1561980"/>
            <a:ext cx="4320556" cy="40572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Up">
              <a:avLst>
                <a:gd name="adj" fmla="val 10418364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Content</a:t>
            </a:r>
            <a:endParaRPr kumimoji="0" lang="en-ZA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Oval 4">
            <a:extLst>
              <a:ext uri="{FF2B5EF4-FFF2-40B4-BE49-F238E27FC236}">
                <a16:creationId xmlns:a16="http://schemas.microsoft.com/office/drawing/2014/main" id="{A017D02F-C029-413A-82CF-7081708B8AE9}"/>
              </a:ext>
            </a:extLst>
          </p:cNvPr>
          <p:cNvSpPr/>
          <p:nvPr/>
        </p:nvSpPr>
        <p:spPr>
          <a:xfrm>
            <a:off x="3182838" y="1290675"/>
            <a:ext cx="2407299" cy="4814592"/>
          </a:xfrm>
          <a:custGeom>
            <a:avLst/>
            <a:gdLst>
              <a:gd name="connsiteX0" fmla="*/ 0 w 5342086"/>
              <a:gd name="connsiteY0" fmla="*/ 2671041 h 5342082"/>
              <a:gd name="connsiteX1" fmla="*/ 2671043 w 5342086"/>
              <a:gd name="connsiteY1" fmla="*/ 0 h 5342082"/>
              <a:gd name="connsiteX2" fmla="*/ 5342086 w 5342086"/>
              <a:gd name="connsiteY2" fmla="*/ 2671041 h 5342082"/>
              <a:gd name="connsiteX3" fmla="*/ 2671043 w 5342086"/>
              <a:gd name="connsiteY3" fmla="*/ 5342082 h 5342082"/>
              <a:gd name="connsiteX4" fmla="*/ 0 w 5342086"/>
              <a:gd name="connsiteY4" fmla="*/ 2671041 h 5342082"/>
              <a:gd name="connsiteX0" fmla="*/ 0 w 5342086"/>
              <a:gd name="connsiteY0" fmla="*/ 2671041 h 5342082"/>
              <a:gd name="connsiteX1" fmla="*/ 2671043 w 5342086"/>
              <a:gd name="connsiteY1" fmla="*/ 0 h 5342082"/>
              <a:gd name="connsiteX2" fmla="*/ 5342086 w 5342086"/>
              <a:gd name="connsiteY2" fmla="*/ 2671041 h 5342082"/>
              <a:gd name="connsiteX3" fmla="*/ 2671043 w 5342086"/>
              <a:gd name="connsiteY3" fmla="*/ 5342082 h 5342082"/>
              <a:gd name="connsiteX4" fmla="*/ 91440 w 5342086"/>
              <a:gd name="connsiteY4" fmla="*/ 2762481 h 5342082"/>
              <a:gd name="connsiteX0" fmla="*/ 0 w 5342086"/>
              <a:gd name="connsiteY0" fmla="*/ 2671041 h 5342082"/>
              <a:gd name="connsiteX1" fmla="*/ 2671043 w 5342086"/>
              <a:gd name="connsiteY1" fmla="*/ 0 h 5342082"/>
              <a:gd name="connsiteX2" fmla="*/ 5342086 w 5342086"/>
              <a:gd name="connsiteY2" fmla="*/ 2671041 h 5342082"/>
              <a:gd name="connsiteX3" fmla="*/ 2671043 w 5342086"/>
              <a:gd name="connsiteY3" fmla="*/ 5342082 h 5342082"/>
              <a:gd name="connsiteX0" fmla="*/ 0 w 2671043"/>
              <a:gd name="connsiteY0" fmla="*/ 0 h 5342082"/>
              <a:gd name="connsiteX1" fmla="*/ 2671043 w 2671043"/>
              <a:gd name="connsiteY1" fmla="*/ 2671041 h 5342082"/>
              <a:gd name="connsiteX2" fmla="*/ 0 w 2671043"/>
              <a:gd name="connsiteY2" fmla="*/ 5342082 h 53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1043" h="5342082">
                <a:moveTo>
                  <a:pt x="0" y="0"/>
                </a:moveTo>
                <a:cubicBezTo>
                  <a:pt x="1475176" y="0"/>
                  <a:pt x="2671043" y="1195866"/>
                  <a:pt x="2671043" y="2671041"/>
                </a:cubicBezTo>
                <a:cubicBezTo>
                  <a:pt x="2671043" y="4146216"/>
                  <a:pt x="1475176" y="5342082"/>
                  <a:pt x="0" y="5342082"/>
                </a:cubicBezTo>
              </a:path>
            </a:pathLst>
          </a:custGeom>
          <a:solidFill>
            <a:srgbClr val="0055B6"/>
          </a:solidFill>
          <a:ln w="155575" cap="rnd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404DA6A-65DB-477F-ACCC-42EEE81641C1}"/>
              </a:ext>
            </a:extLst>
          </p:cNvPr>
          <p:cNvSpPr/>
          <p:nvPr/>
        </p:nvSpPr>
        <p:spPr>
          <a:xfrm>
            <a:off x="1768584" y="2151918"/>
            <a:ext cx="2997228" cy="2997226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88791A7-1563-4D5B-8C71-15213F2B96D2}"/>
              </a:ext>
            </a:extLst>
          </p:cNvPr>
          <p:cNvSpPr/>
          <p:nvPr/>
        </p:nvSpPr>
        <p:spPr>
          <a:xfrm>
            <a:off x="3190998" y="2151918"/>
            <a:ext cx="1574815" cy="2997226"/>
          </a:xfrm>
          <a:custGeom>
            <a:avLst/>
            <a:gdLst>
              <a:gd name="connsiteX0" fmla="*/ 76201 w 1574815"/>
              <a:gd name="connsiteY0" fmla="*/ 0 h 2997226"/>
              <a:gd name="connsiteX1" fmla="*/ 1574815 w 1574815"/>
              <a:gd name="connsiteY1" fmla="*/ 1498613 h 2997226"/>
              <a:gd name="connsiteX2" fmla="*/ 76201 w 1574815"/>
              <a:gd name="connsiteY2" fmla="*/ 2997226 h 2997226"/>
              <a:gd name="connsiteX3" fmla="*/ 0 w 1574815"/>
              <a:gd name="connsiteY3" fmla="*/ 2993379 h 2997226"/>
              <a:gd name="connsiteX4" fmla="*/ 0 w 1574815"/>
              <a:gd name="connsiteY4" fmla="*/ 3848 h 2997226"/>
              <a:gd name="connsiteX5" fmla="*/ 76201 w 1574815"/>
              <a:gd name="connsiteY5" fmla="*/ 0 h 29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15" h="2997226">
                <a:moveTo>
                  <a:pt x="76201" y="0"/>
                </a:moveTo>
                <a:cubicBezTo>
                  <a:pt x="903863" y="0"/>
                  <a:pt x="1574815" y="670952"/>
                  <a:pt x="1574815" y="1498613"/>
                </a:cubicBezTo>
                <a:cubicBezTo>
                  <a:pt x="1574815" y="2326274"/>
                  <a:pt x="903863" y="2997226"/>
                  <a:pt x="76201" y="2997226"/>
                </a:cubicBezTo>
                <a:lnTo>
                  <a:pt x="0" y="2993379"/>
                </a:lnTo>
                <a:lnTo>
                  <a:pt x="0" y="3848"/>
                </a:lnTo>
                <a:lnTo>
                  <a:pt x="7620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0D71D91-3319-454A-A620-4D46E1D600B0}"/>
              </a:ext>
            </a:extLst>
          </p:cNvPr>
          <p:cNvSpPr/>
          <p:nvPr/>
        </p:nvSpPr>
        <p:spPr>
          <a:xfrm>
            <a:off x="2114376" y="2497709"/>
            <a:ext cx="2305645" cy="230564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22300"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DF24C29-6F36-4D41-8FDE-8E33440C17C9}"/>
              </a:ext>
            </a:extLst>
          </p:cNvPr>
          <p:cNvSpPr/>
          <p:nvPr/>
        </p:nvSpPr>
        <p:spPr>
          <a:xfrm>
            <a:off x="6678419" y="2184550"/>
            <a:ext cx="4684333" cy="82484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Economy is Fully Open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F013A6D-BB0E-405E-9C22-CB693CDCBD7C}"/>
              </a:ext>
            </a:extLst>
          </p:cNvPr>
          <p:cNvSpPr/>
          <p:nvPr/>
        </p:nvSpPr>
        <p:spPr>
          <a:xfrm>
            <a:off x="6678419" y="4290556"/>
            <a:ext cx="4684333" cy="82484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57150">
            <a:solidFill>
              <a:schemeClr val="accent2"/>
            </a:solidFill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Opportunities in the Post-Covid Era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64C3D8D-0AE1-44C2-B6C9-DFBA9C551519}"/>
              </a:ext>
            </a:extLst>
          </p:cNvPr>
          <p:cNvSpPr/>
          <p:nvPr/>
        </p:nvSpPr>
        <p:spPr>
          <a:xfrm>
            <a:off x="7064918" y="3238107"/>
            <a:ext cx="4684333" cy="82484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Stanbic’s Drivers to Build Resilience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8CA2359-6268-4EB8-98E2-DC5B7F78B961}"/>
              </a:ext>
            </a:extLst>
          </p:cNvPr>
          <p:cNvSpPr/>
          <p:nvPr/>
        </p:nvSpPr>
        <p:spPr>
          <a:xfrm>
            <a:off x="6154479" y="2261482"/>
            <a:ext cx="720396" cy="720396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86C263A-A75A-42EC-808E-75DE1509A3E5}"/>
              </a:ext>
            </a:extLst>
          </p:cNvPr>
          <p:cNvSpPr/>
          <p:nvPr/>
        </p:nvSpPr>
        <p:spPr>
          <a:xfrm>
            <a:off x="6181596" y="4304681"/>
            <a:ext cx="720396" cy="720396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87B27BF-2F24-42DE-B81A-8B82CE591C25}"/>
              </a:ext>
            </a:extLst>
          </p:cNvPr>
          <p:cNvSpPr/>
          <p:nvPr/>
        </p:nvSpPr>
        <p:spPr>
          <a:xfrm>
            <a:off x="6548775" y="3290333"/>
            <a:ext cx="720396" cy="720396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6F7E02B-2252-40A8-ADA6-C0C46AF67C4E}"/>
              </a:ext>
            </a:extLst>
          </p:cNvPr>
          <p:cNvSpPr/>
          <p:nvPr/>
        </p:nvSpPr>
        <p:spPr>
          <a:xfrm>
            <a:off x="5363445" y="4301209"/>
            <a:ext cx="240660" cy="2406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BE98E5B-772E-4012-B9E1-32172D948C04}"/>
              </a:ext>
            </a:extLst>
          </p:cNvPr>
          <p:cNvSpPr/>
          <p:nvPr/>
        </p:nvSpPr>
        <p:spPr>
          <a:xfrm>
            <a:off x="5363445" y="2740264"/>
            <a:ext cx="240660" cy="2406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C521016-1C82-4AF0-B7CB-27AC5C41BF64}"/>
              </a:ext>
            </a:extLst>
          </p:cNvPr>
          <p:cNvSpPr/>
          <p:nvPr/>
        </p:nvSpPr>
        <p:spPr>
          <a:xfrm>
            <a:off x="5474281" y="3520736"/>
            <a:ext cx="240660" cy="2406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1130D58-3EBB-484C-8BE5-A1A6F6174AFA}"/>
              </a:ext>
            </a:extLst>
          </p:cNvPr>
          <p:cNvCxnSpPr>
            <a:cxnSpLocks/>
          </p:cNvCxnSpPr>
          <p:nvPr/>
        </p:nvCxnSpPr>
        <p:spPr>
          <a:xfrm flipV="1">
            <a:off x="5655335" y="2692776"/>
            <a:ext cx="467415" cy="96914"/>
          </a:xfrm>
          <a:prstGeom prst="line">
            <a:avLst/>
          </a:prstGeom>
          <a:ln w="38100" cap="rnd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61C2C7B-61F0-4616-B95F-9EB069BDC51C}"/>
              </a:ext>
            </a:extLst>
          </p:cNvPr>
          <p:cNvCxnSpPr>
            <a:cxnSpLocks/>
          </p:cNvCxnSpPr>
          <p:nvPr/>
        </p:nvCxnSpPr>
        <p:spPr>
          <a:xfrm>
            <a:off x="5807520" y="3641065"/>
            <a:ext cx="682818" cy="0"/>
          </a:xfrm>
          <a:prstGeom prst="line">
            <a:avLst/>
          </a:prstGeom>
          <a:ln w="38100" cap="rnd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9C7EA23-FEF6-4F05-B48C-B3584E269E52}"/>
              </a:ext>
            </a:extLst>
          </p:cNvPr>
          <p:cNvCxnSpPr>
            <a:cxnSpLocks/>
          </p:cNvCxnSpPr>
          <p:nvPr/>
        </p:nvCxnSpPr>
        <p:spPr>
          <a:xfrm>
            <a:off x="5655335" y="4494282"/>
            <a:ext cx="467415" cy="96914"/>
          </a:xfrm>
          <a:prstGeom prst="line">
            <a:avLst/>
          </a:prstGeom>
          <a:ln w="38100" cap="rnd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 18">
            <a:extLst>
              <a:ext uri="{FF2B5EF4-FFF2-40B4-BE49-F238E27FC236}">
                <a16:creationId xmlns:a16="http://schemas.microsoft.com/office/drawing/2014/main" id="{E0A6C940-1E48-4387-8123-D163616A2165}"/>
              </a:ext>
            </a:extLst>
          </p:cNvPr>
          <p:cNvSpPr>
            <a:spLocks noEditPoints="1"/>
          </p:cNvSpPr>
          <p:nvPr/>
        </p:nvSpPr>
        <p:spPr bwMode="auto">
          <a:xfrm>
            <a:off x="6748523" y="3469864"/>
            <a:ext cx="330334" cy="330334"/>
          </a:xfrm>
          <a:custGeom>
            <a:avLst/>
            <a:gdLst>
              <a:gd name="T0" fmla="*/ 1376 w 1536"/>
              <a:gd name="T1" fmla="*/ 160 h 1536"/>
              <a:gd name="T2" fmla="*/ 1357 w 1536"/>
              <a:gd name="T3" fmla="*/ 0 h 1536"/>
              <a:gd name="T4" fmla="*/ 1094 w 1536"/>
              <a:gd name="T5" fmla="*/ 230 h 1536"/>
              <a:gd name="T6" fmla="*/ 1088 w 1536"/>
              <a:gd name="T7" fmla="*/ 403 h 1536"/>
              <a:gd name="T8" fmla="*/ 640 w 1536"/>
              <a:gd name="T9" fmla="*/ 256 h 1536"/>
              <a:gd name="T10" fmla="*/ 640 w 1536"/>
              <a:gd name="T11" fmla="*/ 1536 h 1536"/>
              <a:gd name="T12" fmla="*/ 1114 w 1536"/>
              <a:gd name="T13" fmla="*/ 467 h 1536"/>
              <a:gd name="T14" fmla="*/ 1280 w 1536"/>
              <a:gd name="T15" fmla="*/ 448 h 1536"/>
              <a:gd name="T16" fmla="*/ 1530 w 1536"/>
              <a:gd name="T17" fmla="*/ 218 h 1536"/>
              <a:gd name="T18" fmla="*/ 1504 w 1536"/>
              <a:gd name="T19" fmla="*/ 160 h 1536"/>
              <a:gd name="T20" fmla="*/ 640 w 1536"/>
              <a:gd name="T21" fmla="*/ 1472 h 1536"/>
              <a:gd name="T22" fmla="*/ 640 w 1536"/>
              <a:gd name="T23" fmla="*/ 320 h 1536"/>
              <a:gd name="T24" fmla="*/ 911 w 1536"/>
              <a:gd name="T25" fmla="*/ 580 h 1536"/>
              <a:gd name="T26" fmla="*/ 224 w 1536"/>
              <a:gd name="T27" fmla="*/ 896 h 1536"/>
              <a:gd name="T28" fmla="*/ 1056 w 1536"/>
              <a:gd name="T29" fmla="*/ 896 h 1536"/>
              <a:gd name="T30" fmla="*/ 1070 w 1536"/>
              <a:gd name="T31" fmla="*/ 511 h 1536"/>
              <a:gd name="T32" fmla="*/ 768 w 1536"/>
              <a:gd name="T33" fmla="*/ 896 h 1536"/>
              <a:gd name="T34" fmla="*/ 512 w 1536"/>
              <a:gd name="T35" fmla="*/ 896 h 1536"/>
              <a:gd name="T36" fmla="*/ 705 w 1536"/>
              <a:gd name="T37" fmla="*/ 786 h 1536"/>
              <a:gd name="T38" fmla="*/ 614 w 1536"/>
              <a:gd name="T39" fmla="*/ 922 h 1536"/>
              <a:gd name="T40" fmla="*/ 659 w 1536"/>
              <a:gd name="T41" fmla="*/ 922 h 1536"/>
              <a:gd name="T42" fmla="*/ 768 w 1536"/>
              <a:gd name="T43" fmla="*/ 896 h 1536"/>
              <a:gd name="T44" fmla="*/ 640 w 1536"/>
              <a:gd name="T45" fmla="*/ 704 h 1536"/>
              <a:gd name="T46" fmla="*/ 640 w 1536"/>
              <a:gd name="T47" fmla="*/ 1088 h 1536"/>
              <a:gd name="T48" fmla="*/ 797 w 1536"/>
              <a:gd name="T49" fmla="*/ 784 h 1536"/>
              <a:gd name="T50" fmla="*/ 992 w 1536"/>
              <a:gd name="T51" fmla="*/ 896 h 1536"/>
              <a:gd name="T52" fmla="*/ 288 w 1536"/>
              <a:gd name="T53" fmla="*/ 896 h 1536"/>
              <a:gd name="T54" fmla="*/ 865 w 1536"/>
              <a:gd name="T55" fmla="*/ 627 h 1536"/>
              <a:gd name="T56" fmla="*/ 1267 w 1536"/>
              <a:gd name="T57" fmla="*/ 384 h 1536"/>
              <a:gd name="T58" fmla="*/ 1152 w 1536"/>
              <a:gd name="T59" fmla="*/ 269 h 1536"/>
              <a:gd name="T60" fmla="*/ 1312 w 1536"/>
              <a:gd name="T61" fmla="*/ 192 h 1536"/>
              <a:gd name="T62" fmla="*/ 1427 w 1536"/>
              <a:gd name="T63" fmla="*/ 22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36" h="1536">
                <a:moveTo>
                  <a:pt x="1504" y="160"/>
                </a:moveTo>
                <a:cubicBezTo>
                  <a:pt x="1376" y="160"/>
                  <a:pt x="1376" y="160"/>
                  <a:pt x="1376" y="160"/>
                </a:cubicBezTo>
                <a:cubicBezTo>
                  <a:pt x="1376" y="32"/>
                  <a:pt x="1376" y="32"/>
                  <a:pt x="1376" y="32"/>
                </a:cubicBezTo>
                <a:cubicBezTo>
                  <a:pt x="1376" y="19"/>
                  <a:pt x="1370" y="6"/>
                  <a:pt x="1357" y="0"/>
                </a:cubicBezTo>
                <a:cubicBezTo>
                  <a:pt x="1344" y="0"/>
                  <a:pt x="1331" y="0"/>
                  <a:pt x="1318" y="6"/>
                </a:cubicBezTo>
                <a:cubicBezTo>
                  <a:pt x="1094" y="230"/>
                  <a:pt x="1094" y="230"/>
                  <a:pt x="1094" y="230"/>
                </a:cubicBezTo>
                <a:cubicBezTo>
                  <a:pt x="1094" y="237"/>
                  <a:pt x="1088" y="250"/>
                  <a:pt x="1088" y="256"/>
                </a:cubicBezTo>
                <a:cubicBezTo>
                  <a:pt x="1088" y="403"/>
                  <a:pt x="1088" y="403"/>
                  <a:pt x="1088" y="403"/>
                </a:cubicBezTo>
                <a:cubicBezTo>
                  <a:pt x="1069" y="422"/>
                  <a:pt x="1069" y="422"/>
                  <a:pt x="1069" y="422"/>
                </a:cubicBezTo>
                <a:cubicBezTo>
                  <a:pt x="955" y="319"/>
                  <a:pt x="805" y="256"/>
                  <a:pt x="640" y="256"/>
                </a:cubicBezTo>
                <a:cubicBezTo>
                  <a:pt x="288" y="256"/>
                  <a:pt x="0" y="544"/>
                  <a:pt x="0" y="896"/>
                </a:cubicBezTo>
                <a:cubicBezTo>
                  <a:pt x="0" y="1248"/>
                  <a:pt x="288" y="1536"/>
                  <a:pt x="640" y="1536"/>
                </a:cubicBezTo>
                <a:cubicBezTo>
                  <a:pt x="992" y="1536"/>
                  <a:pt x="1280" y="1248"/>
                  <a:pt x="1280" y="896"/>
                </a:cubicBezTo>
                <a:cubicBezTo>
                  <a:pt x="1280" y="731"/>
                  <a:pt x="1217" y="581"/>
                  <a:pt x="1114" y="467"/>
                </a:cubicBezTo>
                <a:cubicBezTo>
                  <a:pt x="1133" y="448"/>
                  <a:pt x="1133" y="448"/>
                  <a:pt x="1133" y="448"/>
                </a:cubicBezTo>
                <a:cubicBezTo>
                  <a:pt x="1280" y="448"/>
                  <a:pt x="1280" y="448"/>
                  <a:pt x="1280" y="448"/>
                </a:cubicBezTo>
                <a:cubicBezTo>
                  <a:pt x="1286" y="448"/>
                  <a:pt x="1299" y="442"/>
                  <a:pt x="1306" y="442"/>
                </a:cubicBezTo>
                <a:cubicBezTo>
                  <a:pt x="1530" y="218"/>
                  <a:pt x="1530" y="218"/>
                  <a:pt x="1530" y="218"/>
                </a:cubicBezTo>
                <a:cubicBezTo>
                  <a:pt x="1536" y="205"/>
                  <a:pt x="1536" y="192"/>
                  <a:pt x="1536" y="179"/>
                </a:cubicBezTo>
                <a:cubicBezTo>
                  <a:pt x="1530" y="166"/>
                  <a:pt x="1517" y="160"/>
                  <a:pt x="1504" y="160"/>
                </a:cubicBezTo>
                <a:close/>
                <a:moveTo>
                  <a:pt x="1216" y="896"/>
                </a:moveTo>
                <a:cubicBezTo>
                  <a:pt x="1216" y="1216"/>
                  <a:pt x="960" y="1472"/>
                  <a:pt x="640" y="1472"/>
                </a:cubicBezTo>
                <a:cubicBezTo>
                  <a:pt x="320" y="1472"/>
                  <a:pt x="64" y="1216"/>
                  <a:pt x="64" y="896"/>
                </a:cubicBezTo>
                <a:cubicBezTo>
                  <a:pt x="64" y="576"/>
                  <a:pt x="320" y="320"/>
                  <a:pt x="640" y="320"/>
                </a:cubicBezTo>
                <a:cubicBezTo>
                  <a:pt x="789" y="320"/>
                  <a:pt x="923" y="375"/>
                  <a:pt x="1025" y="466"/>
                </a:cubicBezTo>
                <a:cubicBezTo>
                  <a:pt x="911" y="580"/>
                  <a:pt x="911" y="580"/>
                  <a:pt x="911" y="580"/>
                </a:cubicBezTo>
                <a:cubicBezTo>
                  <a:pt x="838" y="518"/>
                  <a:pt x="744" y="480"/>
                  <a:pt x="640" y="480"/>
                </a:cubicBezTo>
                <a:cubicBezTo>
                  <a:pt x="410" y="480"/>
                  <a:pt x="224" y="666"/>
                  <a:pt x="224" y="896"/>
                </a:cubicBezTo>
                <a:cubicBezTo>
                  <a:pt x="224" y="1126"/>
                  <a:pt x="410" y="1312"/>
                  <a:pt x="640" y="1312"/>
                </a:cubicBezTo>
                <a:cubicBezTo>
                  <a:pt x="870" y="1312"/>
                  <a:pt x="1056" y="1126"/>
                  <a:pt x="1056" y="896"/>
                </a:cubicBezTo>
                <a:cubicBezTo>
                  <a:pt x="1056" y="792"/>
                  <a:pt x="1018" y="698"/>
                  <a:pt x="956" y="625"/>
                </a:cubicBezTo>
                <a:cubicBezTo>
                  <a:pt x="1070" y="511"/>
                  <a:pt x="1070" y="511"/>
                  <a:pt x="1070" y="511"/>
                </a:cubicBezTo>
                <a:cubicBezTo>
                  <a:pt x="1161" y="613"/>
                  <a:pt x="1216" y="747"/>
                  <a:pt x="1216" y="896"/>
                </a:cubicBezTo>
                <a:close/>
                <a:moveTo>
                  <a:pt x="768" y="896"/>
                </a:moveTo>
                <a:cubicBezTo>
                  <a:pt x="768" y="966"/>
                  <a:pt x="710" y="1024"/>
                  <a:pt x="640" y="1024"/>
                </a:cubicBezTo>
                <a:cubicBezTo>
                  <a:pt x="570" y="1024"/>
                  <a:pt x="512" y="966"/>
                  <a:pt x="512" y="896"/>
                </a:cubicBezTo>
                <a:cubicBezTo>
                  <a:pt x="512" y="826"/>
                  <a:pt x="570" y="768"/>
                  <a:pt x="640" y="768"/>
                </a:cubicBezTo>
                <a:cubicBezTo>
                  <a:pt x="664" y="768"/>
                  <a:pt x="686" y="775"/>
                  <a:pt x="705" y="786"/>
                </a:cubicBezTo>
                <a:cubicBezTo>
                  <a:pt x="614" y="877"/>
                  <a:pt x="614" y="877"/>
                  <a:pt x="614" y="877"/>
                </a:cubicBezTo>
                <a:cubicBezTo>
                  <a:pt x="602" y="890"/>
                  <a:pt x="602" y="909"/>
                  <a:pt x="614" y="922"/>
                </a:cubicBezTo>
                <a:cubicBezTo>
                  <a:pt x="621" y="928"/>
                  <a:pt x="634" y="928"/>
                  <a:pt x="640" y="928"/>
                </a:cubicBezTo>
                <a:cubicBezTo>
                  <a:pt x="646" y="928"/>
                  <a:pt x="659" y="928"/>
                  <a:pt x="659" y="922"/>
                </a:cubicBezTo>
                <a:cubicBezTo>
                  <a:pt x="750" y="831"/>
                  <a:pt x="750" y="831"/>
                  <a:pt x="750" y="831"/>
                </a:cubicBezTo>
                <a:cubicBezTo>
                  <a:pt x="761" y="850"/>
                  <a:pt x="768" y="872"/>
                  <a:pt x="768" y="896"/>
                </a:cubicBezTo>
                <a:close/>
                <a:moveTo>
                  <a:pt x="752" y="739"/>
                </a:moveTo>
                <a:cubicBezTo>
                  <a:pt x="721" y="717"/>
                  <a:pt x="683" y="704"/>
                  <a:pt x="640" y="704"/>
                </a:cubicBezTo>
                <a:cubicBezTo>
                  <a:pt x="531" y="704"/>
                  <a:pt x="448" y="787"/>
                  <a:pt x="448" y="896"/>
                </a:cubicBezTo>
                <a:cubicBezTo>
                  <a:pt x="448" y="1005"/>
                  <a:pt x="531" y="1088"/>
                  <a:pt x="640" y="1088"/>
                </a:cubicBezTo>
                <a:cubicBezTo>
                  <a:pt x="749" y="1088"/>
                  <a:pt x="832" y="1005"/>
                  <a:pt x="832" y="896"/>
                </a:cubicBezTo>
                <a:cubicBezTo>
                  <a:pt x="832" y="853"/>
                  <a:pt x="819" y="815"/>
                  <a:pt x="797" y="784"/>
                </a:cubicBezTo>
                <a:cubicBezTo>
                  <a:pt x="909" y="671"/>
                  <a:pt x="909" y="671"/>
                  <a:pt x="909" y="671"/>
                </a:cubicBezTo>
                <a:cubicBezTo>
                  <a:pt x="961" y="733"/>
                  <a:pt x="992" y="811"/>
                  <a:pt x="992" y="896"/>
                </a:cubicBezTo>
                <a:cubicBezTo>
                  <a:pt x="992" y="1088"/>
                  <a:pt x="832" y="1248"/>
                  <a:pt x="640" y="1248"/>
                </a:cubicBezTo>
                <a:cubicBezTo>
                  <a:pt x="448" y="1248"/>
                  <a:pt x="288" y="1088"/>
                  <a:pt x="288" y="896"/>
                </a:cubicBezTo>
                <a:cubicBezTo>
                  <a:pt x="288" y="704"/>
                  <a:pt x="448" y="544"/>
                  <a:pt x="640" y="544"/>
                </a:cubicBezTo>
                <a:cubicBezTo>
                  <a:pt x="725" y="544"/>
                  <a:pt x="803" y="575"/>
                  <a:pt x="865" y="627"/>
                </a:cubicBezTo>
                <a:lnTo>
                  <a:pt x="752" y="739"/>
                </a:lnTo>
                <a:close/>
                <a:moveTo>
                  <a:pt x="1267" y="384"/>
                </a:moveTo>
                <a:cubicBezTo>
                  <a:pt x="1152" y="384"/>
                  <a:pt x="1152" y="384"/>
                  <a:pt x="1152" y="384"/>
                </a:cubicBezTo>
                <a:cubicBezTo>
                  <a:pt x="1152" y="269"/>
                  <a:pt x="1152" y="269"/>
                  <a:pt x="1152" y="269"/>
                </a:cubicBezTo>
                <a:cubicBezTo>
                  <a:pt x="1312" y="109"/>
                  <a:pt x="1312" y="109"/>
                  <a:pt x="1312" y="109"/>
                </a:cubicBezTo>
                <a:cubicBezTo>
                  <a:pt x="1312" y="192"/>
                  <a:pt x="1312" y="192"/>
                  <a:pt x="1312" y="192"/>
                </a:cubicBezTo>
                <a:cubicBezTo>
                  <a:pt x="1312" y="211"/>
                  <a:pt x="1325" y="224"/>
                  <a:pt x="1344" y="224"/>
                </a:cubicBezTo>
                <a:cubicBezTo>
                  <a:pt x="1427" y="224"/>
                  <a:pt x="1427" y="224"/>
                  <a:pt x="1427" y="224"/>
                </a:cubicBezTo>
                <a:lnTo>
                  <a:pt x="1267" y="3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99B7B81-5783-4F00-AEC2-484502B89A9A}"/>
              </a:ext>
            </a:extLst>
          </p:cNvPr>
          <p:cNvGrpSpPr/>
          <p:nvPr/>
        </p:nvGrpSpPr>
        <p:grpSpPr>
          <a:xfrm>
            <a:off x="6386208" y="4538920"/>
            <a:ext cx="292868" cy="243057"/>
            <a:chOff x="-4900613" y="885825"/>
            <a:chExt cx="5815013" cy="4826000"/>
          </a:xfrm>
          <a:solidFill>
            <a:schemeClr val="bg1"/>
          </a:solidFill>
        </p:grpSpPr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54CC22BF-C142-4C65-9AE7-456615B358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878388" y="1609725"/>
              <a:ext cx="5792788" cy="4102100"/>
            </a:xfrm>
            <a:custGeom>
              <a:avLst/>
              <a:gdLst>
                <a:gd name="T0" fmla="*/ 1376 w 1536"/>
                <a:gd name="T1" fmla="*/ 1088 h 1088"/>
                <a:gd name="T2" fmla="*/ 160 w 1536"/>
                <a:gd name="T3" fmla="*/ 1088 h 1088"/>
                <a:gd name="T4" fmla="*/ 0 w 1536"/>
                <a:gd name="T5" fmla="*/ 928 h 1088"/>
                <a:gd name="T6" fmla="*/ 0 w 1536"/>
                <a:gd name="T7" fmla="*/ 160 h 1088"/>
                <a:gd name="T8" fmla="*/ 160 w 1536"/>
                <a:gd name="T9" fmla="*/ 0 h 1088"/>
                <a:gd name="T10" fmla="*/ 1376 w 1536"/>
                <a:gd name="T11" fmla="*/ 0 h 1088"/>
                <a:gd name="T12" fmla="*/ 1536 w 1536"/>
                <a:gd name="T13" fmla="*/ 160 h 1088"/>
                <a:gd name="T14" fmla="*/ 1536 w 1536"/>
                <a:gd name="T15" fmla="*/ 928 h 1088"/>
                <a:gd name="T16" fmla="*/ 1376 w 1536"/>
                <a:gd name="T17" fmla="*/ 1088 h 1088"/>
                <a:gd name="T18" fmla="*/ 160 w 1536"/>
                <a:gd name="T19" fmla="*/ 64 h 1088"/>
                <a:gd name="T20" fmla="*/ 64 w 1536"/>
                <a:gd name="T21" fmla="*/ 160 h 1088"/>
                <a:gd name="T22" fmla="*/ 64 w 1536"/>
                <a:gd name="T23" fmla="*/ 928 h 1088"/>
                <a:gd name="T24" fmla="*/ 160 w 1536"/>
                <a:gd name="T25" fmla="*/ 1024 h 1088"/>
                <a:gd name="T26" fmla="*/ 1376 w 1536"/>
                <a:gd name="T27" fmla="*/ 1024 h 1088"/>
                <a:gd name="T28" fmla="*/ 1472 w 1536"/>
                <a:gd name="T29" fmla="*/ 928 h 1088"/>
                <a:gd name="T30" fmla="*/ 1472 w 1536"/>
                <a:gd name="T31" fmla="*/ 160 h 1088"/>
                <a:gd name="T32" fmla="*/ 1376 w 1536"/>
                <a:gd name="T33" fmla="*/ 64 h 1088"/>
                <a:gd name="T34" fmla="*/ 160 w 1536"/>
                <a:gd name="T35" fmla="*/ 64 h 1088"/>
                <a:gd name="T36" fmla="*/ 160 w 1536"/>
                <a:gd name="T37" fmla="*/ 64 h 1088"/>
                <a:gd name="T38" fmla="*/ 160 w 1536"/>
                <a:gd name="T39" fmla="*/ 64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6" h="1088">
                  <a:moveTo>
                    <a:pt x="1376" y="1088"/>
                  </a:moveTo>
                  <a:cubicBezTo>
                    <a:pt x="160" y="1088"/>
                    <a:pt x="160" y="1088"/>
                    <a:pt x="160" y="1088"/>
                  </a:cubicBezTo>
                  <a:cubicBezTo>
                    <a:pt x="70" y="1088"/>
                    <a:pt x="0" y="1018"/>
                    <a:pt x="0" y="92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70"/>
                    <a:pt x="70" y="0"/>
                    <a:pt x="160" y="0"/>
                  </a:cubicBezTo>
                  <a:cubicBezTo>
                    <a:pt x="1376" y="0"/>
                    <a:pt x="1376" y="0"/>
                    <a:pt x="1376" y="0"/>
                  </a:cubicBezTo>
                  <a:cubicBezTo>
                    <a:pt x="1466" y="0"/>
                    <a:pt x="1536" y="70"/>
                    <a:pt x="1536" y="160"/>
                  </a:cubicBezTo>
                  <a:cubicBezTo>
                    <a:pt x="1536" y="928"/>
                    <a:pt x="1536" y="928"/>
                    <a:pt x="1536" y="928"/>
                  </a:cubicBezTo>
                  <a:cubicBezTo>
                    <a:pt x="1536" y="1018"/>
                    <a:pt x="1466" y="1088"/>
                    <a:pt x="1376" y="1088"/>
                  </a:cubicBezTo>
                  <a:close/>
                  <a:moveTo>
                    <a:pt x="160" y="64"/>
                  </a:moveTo>
                  <a:cubicBezTo>
                    <a:pt x="109" y="64"/>
                    <a:pt x="64" y="109"/>
                    <a:pt x="64" y="160"/>
                  </a:cubicBezTo>
                  <a:cubicBezTo>
                    <a:pt x="64" y="928"/>
                    <a:pt x="64" y="928"/>
                    <a:pt x="64" y="928"/>
                  </a:cubicBezTo>
                  <a:cubicBezTo>
                    <a:pt x="64" y="979"/>
                    <a:pt x="109" y="1024"/>
                    <a:pt x="160" y="1024"/>
                  </a:cubicBezTo>
                  <a:cubicBezTo>
                    <a:pt x="1376" y="1024"/>
                    <a:pt x="1376" y="1024"/>
                    <a:pt x="1376" y="1024"/>
                  </a:cubicBezTo>
                  <a:cubicBezTo>
                    <a:pt x="1427" y="1024"/>
                    <a:pt x="1472" y="979"/>
                    <a:pt x="1472" y="928"/>
                  </a:cubicBezTo>
                  <a:cubicBezTo>
                    <a:pt x="1472" y="160"/>
                    <a:pt x="1472" y="160"/>
                    <a:pt x="1472" y="160"/>
                  </a:cubicBezTo>
                  <a:cubicBezTo>
                    <a:pt x="1472" y="109"/>
                    <a:pt x="1427" y="64"/>
                    <a:pt x="1376" y="64"/>
                  </a:cubicBezTo>
                  <a:lnTo>
                    <a:pt x="160" y="64"/>
                  </a:lnTo>
                  <a:close/>
                  <a:moveTo>
                    <a:pt x="160" y="64"/>
                  </a:moveTo>
                  <a:cubicBezTo>
                    <a:pt x="160" y="64"/>
                    <a:pt x="160" y="64"/>
                    <a:pt x="160" y="6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50A263A0-BC27-41B7-94D8-DBA7489760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947988" y="885825"/>
              <a:ext cx="1931988" cy="965200"/>
            </a:xfrm>
            <a:custGeom>
              <a:avLst/>
              <a:gdLst>
                <a:gd name="T0" fmla="*/ 480 w 512"/>
                <a:gd name="T1" fmla="*/ 256 h 256"/>
                <a:gd name="T2" fmla="*/ 448 w 512"/>
                <a:gd name="T3" fmla="*/ 224 h 256"/>
                <a:gd name="T4" fmla="*/ 448 w 512"/>
                <a:gd name="T5" fmla="*/ 96 h 256"/>
                <a:gd name="T6" fmla="*/ 416 w 512"/>
                <a:gd name="T7" fmla="*/ 64 h 256"/>
                <a:gd name="T8" fmla="*/ 96 w 512"/>
                <a:gd name="T9" fmla="*/ 64 h 256"/>
                <a:gd name="T10" fmla="*/ 64 w 512"/>
                <a:gd name="T11" fmla="*/ 96 h 256"/>
                <a:gd name="T12" fmla="*/ 64 w 512"/>
                <a:gd name="T13" fmla="*/ 224 h 256"/>
                <a:gd name="T14" fmla="*/ 32 w 512"/>
                <a:gd name="T15" fmla="*/ 256 h 256"/>
                <a:gd name="T16" fmla="*/ 0 w 512"/>
                <a:gd name="T17" fmla="*/ 224 h 256"/>
                <a:gd name="T18" fmla="*/ 0 w 512"/>
                <a:gd name="T19" fmla="*/ 96 h 256"/>
                <a:gd name="T20" fmla="*/ 96 w 512"/>
                <a:gd name="T21" fmla="*/ 0 h 256"/>
                <a:gd name="T22" fmla="*/ 416 w 512"/>
                <a:gd name="T23" fmla="*/ 0 h 256"/>
                <a:gd name="T24" fmla="*/ 512 w 512"/>
                <a:gd name="T25" fmla="*/ 96 h 256"/>
                <a:gd name="T26" fmla="*/ 512 w 512"/>
                <a:gd name="T27" fmla="*/ 224 h 256"/>
                <a:gd name="T28" fmla="*/ 480 w 512"/>
                <a:gd name="T29" fmla="*/ 256 h 256"/>
                <a:gd name="T30" fmla="*/ 480 w 512"/>
                <a:gd name="T31" fmla="*/ 256 h 256"/>
                <a:gd name="T32" fmla="*/ 480 w 512"/>
                <a:gd name="T33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2" h="256">
                  <a:moveTo>
                    <a:pt x="480" y="256"/>
                  </a:moveTo>
                  <a:cubicBezTo>
                    <a:pt x="461" y="256"/>
                    <a:pt x="448" y="243"/>
                    <a:pt x="448" y="224"/>
                  </a:cubicBezTo>
                  <a:cubicBezTo>
                    <a:pt x="448" y="96"/>
                    <a:pt x="448" y="96"/>
                    <a:pt x="448" y="96"/>
                  </a:cubicBezTo>
                  <a:cubicBezTo>
                    <a:pt x="448" y="77"/>
                    <a:pt x="435" y="64"/>
                    <a:pt x="41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77" y="64"/>
                    <a:pt x="64" y="77"/>
                    <a:pt x="64" y="96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64" y="243"/>
                    <a:pt x="51" y="256"/>
                    <a:pt x="32" y="256"/>
                  </a:cubicBezTo>
                  <a:cubicBezTo>
                    <a:pt x="13" y="256"/>
                    <a:pt x="0" y="243"/>
                    <a:pt x="0" y="224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5"/>
                    <a:pt x="45" y="0"/>
                    <a:pt x="96" y="0"/>
                  </a:cubicBezTo>
                  <a:cubicBezTo>
                    <a:pt x="416" y="0"/>
                    <a:pt x="416" y="0"/>
                    <a:pt x="416" y="0"/>
                  </a:cubicBezTo>
                  <a:cubicBezTo>
                    <a:pt x="467" y="0"/>
                    <a:pt x="512" y="45"/>
                    <a:pt x="512" y="96"/>
                  </a:cubicBezTo>
                  <a:cubicBezTo>
                    <a:pt x="512" y="224"/>
                    <a:pt x="512" y="224"/>
                    <a:pt x="512" y="224"/>
                  </a:cubicBezTo>
                  <a:cubicBezTo>
                    <a:pt x="512" y="243"/>
                    <a:pt x="499" y="256"/>
                    <a:pt x="480" y="256"/>
                  </a:cubicBezTo>
                  <a:close/>
                  <a:moveTo>
                    <a:pt x="480" y="256"/>
                  </a:moveTo>
                  <a:cubicBezTo>
                    <a:pt x="480" y="256"/>
                    <a:pt x="480" y="256"/>
                    <a:pt x="480" y="25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633C0C2C-DD2D-4C6E-8FFB-96ED2BA291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900613" y="2552700"/>
              <a:ext cx="5815013" cy="1228725"/>
            </a:xfrm>
            <a:custGeom>
              <a:avLst/>
              <a:gdLst>
                <a:gd name="T0" fmla="*/ 774 w 1542"/>
                <a:gd name="T1" fmla="*/ 326 h 326"/>
                <a:gd name="T2" fmla="*/ 761 w 1542"/>
                <a:gd name="T3" fmla="*/ 326 h 326"/>
                <a:gd name="T4" fmla="*/ 25 w 1542"/>
                <a:gd name="T5" fmla="*/ 70 h 326"/>
                <a:gd name="T6" fmla="*/ 6 w 1542"/>
                <a:gd name="T7" fmla="*/ 25 h 326"/>
                <a:gd name="T8" fmla="*/ 51 w 1542"/>
                <a:gd name="T9" fmla="*/ 6 h 326"/>
                <a:gd name="T10" fmla="*/ 774 w 1542"/>
                <a:gd name="T11" fmla="*/ 262 h 326"/>
                <a:gd name="T12" fmla="*/ 1497 w 1542"/>
                <a:gd name="T13" fmla="*/ 6 h 326"/>
                <a:gd name="T14" fmla="*/ 1536 w 1542"/>
                <a:gd name="T15" fmla="*/ 25 h 326"/>
                <a:gd name="T16" fmla="*/ 1516 w 1542"/>
                <a:gd name="T17" fmla="*/ 64 h 326"/>
                <a:gd name="T18" fmla="*/ 780 w 1542"/>
                <a:gd name="T19" fmla="*/ 320 h 326"/>
                <a:gd name="T20" fmla="*/ 774 w 1542"/>
                <a:gd name="T21" fmla="*/ 326 h 326"/>
                <a:gd name="T22" fmla="*/ 774 w 1542"/>
                <a:gd name="T23" fmla="*/ 326 h 326"/>
                <a:gd name="T24" fmla="*/ 774 w 1542"/>
                <a:gd name="T25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2" h="326">
                  <a:moveTo>
                    <a:pt x="774" y="326"/>
                  </a:moveTo>
                  <a:cubicBezTo>
                    <a:pt x="768" y="326"/>
                    <a:pt x="768" y="326"/>
                    <a:pt x="761" y="326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12" y="64"/>
                    <a:pt x="0" y="44"/>
                    <a:pt x="6" y="25"/>
                  </a:cubicBezTo>
                  <a:cubicBezTo>
                    <a:pt x="12" y="12"/>
                    <a:pt x="32" y="0"/>
                    <a:pt x="51" y="6"/>
                  </a:cubicBezTo>
                  <a:cubicBezTo>
                    <a:pt x="774" y="262"/>
                    <a:pt x="774" y="262"/>
                    <a:pt x="774" y="262"/>
                  </a:cubicBezTo>
                  <a:cubicBezTo>
                    <a:pt x="1497" y="6"/>
                    <a:pt x="1497" y="6"/>
                    <a:pt x="1497" y="6"/>
                  </a:cubicBezTo>
                  <a:cubicBezTo>
                    <a:pt x="1516" y="0"/>
                    <a:pt x="1529" y="6"/>
                    <a:pt x="1536" y="25"/>
                  </a:cubicBezTo>
                  <a:cubicBezTo>
                    <a:pt x="1542" y="44"/>
                    <a:pt x="1536" y="57"/>
                    <a:pt x="1516" y="64"/>
                  </a:cubicBezTo>
                  <a:cubicBezTo>
                    <a:pt x="780" y="320"/>
                    <a:pt x="780" y="320"/>
                    <a:pt x="780" y="320"/>
                  </a:cubicBezTo>
                  <a:cubicBezTo>
                    <a:pt x="780" y="326"/>
                    <a:pt x="780" y="326"/>
                    <a:pt x="774" y="326"/>
                  </a:cubicBezTo>
                  <a:close/>
                  <a:moveTo>
                    <a:pt x="774" y="326"/>
                  </a:moveTo>
                  <a:cubicBezTo>
                    <a:pt x="774" y="326"/>
                    <a:pt x="774" y="326"/>
                    <a:pt x="774" y="32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3E5B8F6-E634-4CF5-AF2C-2ADCBE563490}"/>
              </a:ext>
            </a:extLst>
          </p:cNvPr>
          <p:cNvGrpSpPr/>
          <p:nvPr/>
        </p:nvGrpSpPr>
        <p:grpSpPr>
          <a:xfrm>
            <a:off x="6334877" y="2430880"/>
            <a:ext cx="349810" cy="342900"/>
            <a:chOff x="973138" y="4927600"/>
            <a:chExt cx="642937" cy="630238"/>
          </a:xfrm>
          <a:solidFill>
            <a:schemeClr val="bg1"/>
          </a:solidFill>
        </p:grpSpPr>
        <p:sp>
          <p:nvSpPr>
            <p:cNvPr id="95" name="Freeform 28">
              <a:extLst>
                <a:ext uri="{FF2B5EF4-FFF2-40B4-BE49-F238E27FC236}">
                  <a16:creationId xmlns:a16="http://schemas.microsoft.com/office/drawing/2014/main" id="{7E5DEDC5-3516-4F84-95EC-44D05820FB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8100" y="4927600"/>
              <a:ext cx="295275" cy="295275"/>
            </a:xfrm>
            <a:custGeom>
              <a:avLst/>
              <a:gdLst>
                <a:gd name="T0" fmla="*/ 30 w 706"/>
                <a:gd name="T1" fmla="*/ 0 h 707"/>
                <a:gd name="T2" fmla="*/ 0 w 706"/>
                <a:gd name="T3" fmla="*/ 30 h 707"/>
                <a:gd name="T4" fmla="*/ 0 w 706"/>
                <a:gd name="T5" fmla="*/ 677 h 707"/>
                <a:gd name="T6" fmla="*/ 30 w 706"/>
                <a:gd name="T7" fmla="*/ 707 h 707"/>
                <a:gd name="T8" fmla="*/ 676 w 706"/>
                <a:gd name="T9" fmla="*/ 707 h 707"/>
                <a:gd name="T10" fmla="*/ 706 w 706"/>
                <a:gd name="T11" fmla="*/ 677 h 707"/>
                <a:gd name="T12" fmla="*/ 706 w 706"/>
                <a:gd name="T13" fmla="*/ 676 h 707"/>
                <a:gd name="T14" fmla="*/ 508 w 706"/>
                <a:gd name="T15" fmla="*/ 198 h 707"/>
                <a:gd name="T16" fmla="*/ 30 w 706"/>
                <a:gd name="T17" fmla="*/ 0 h 707"/>
                <a:gd name="T18" fmla="*/ 60 w 706"/>
                <a:gd name="T19" fmla="*/ 647 h 707"/>
                <a:gd name="T20" fmla="*/ 60 w 706"/>
                <a:gd name="T21" fmla="*/ 60 h 707"/>
                <a:gd name="T22" fmla="*/ 646 w 706"/>
                <a:gd name="T23" fmla="*/ 647 h 707"/>
                <a:gd name="T24" fmla="*/ 60 w 706"/>
                <a:gd name="T25" fmla="*/ 64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6" h="707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694"/>
                    <a:pt x="14" y="707"/>
                    <a:pt x="30" y="707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693" y="707"/>
                    <a:pt x="706" y="693"/>
                    <a:pt x="706" y="677"/>
                  </a:cubicBezTo>
                  <a:cubicBezTo>
                    <a:pt x="706" y="676"/>
                    <a:pt x="706" y="676"/>
                    <a:pt x="706" y="676"/>
                  </a:cubicBezTo>
                  <a:cubicBezTo>
                    <a:pt x="706" y="495"/>
                    <a:pt x="636" y="326"/>
                    <a:pt x="508" y="198"/>
                  </a:cubicBezTo>
                  <a:cubicBezTo>
                    <a:pt x="381" y="70"/>
                    <a:pt x="211" y="0"/>
                    <a:pt x="30" y="0"/>
                  </a:cubicBezTo>
                  <a:close/>
                  <a:moveTo>
                    <a:pt x="60" y="647"/>
                  </a:moveTo>
                  <a:cubicBezTo>
                    <a:pt x="60" y="60"/>
                    <a:pt x="60" y="60"/>
                    <a:pt x="60" y="60"/>
                  </a:cubicBezTo>
                  <a:cubicBezTo>
                    <a:pt x="376" y="76"/>
                    <a:pt x="631" y="330"/>
                    <a:pt x="646" y="647"/>
                  </a:cubicBezTo>
                  <a:lnTo>
                    <a:pt x="60" y="6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29">
              <a:extLst>
                <a:ext uri="{FF2B5EF4-FFF2-40B4-BE49-F238E27FC236}">
                  <a16:creationId xmlns:a16="http://schemas.microsoft.com/office/drawing/2014/main" id="{A4D63D19-FB9C-4563-B721-03A7F53CAD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9213" y="5254625"/>
              <a:ext cx="296862" cy="215900"/>
            </a:xfrm>
            <a:custGeom>
              <a:avLst/>
              <a:gdLst>
                <a:gd name="T0" fmla="*/ 678 w 708"/>
                <a:gd name="T1" fmla="*/ 0 h 517"/>
                <a:gd name="T2" fmla="*/ 32 w 708"/>
                <a:gd name="T3" fmla="*/ 0 h 517"/>
                <a:gd name="T4" fmla="*/ 4 w 708"/>
                <a:gd name="T5" fmla="*/ 19 h 517"/>
                <a:gd name="T6" fmla="*/ 11 w 708"/>
                <a:gd name="T7" fmla="*/ 51 h 517"/>
                <a:gd name="T8" fmla="*/ 467 w 708"/>
                <a:gd name="T9" fmla="*/ 508 h 517"/>
                <a:gd name="T10" fmla="*/ 488 w 708"/>
                <a:gd name="T11" fmla="*/ 517 h 517"/>
                <a:gd name="T12" fmla="*/ 488 w 708"/>
                <a:gd name="T13" fmla="*/ 517 h 517"/>
                <a:gd name="T14" fmla="*/ 510 w 708"/>
                <a:gd name="T15" fmla="*/ 508 h 517"/>
                <a:gd name="T16" fmla="*/ 708 w 708"/>
                <a:gd name="T17" fmla="*/ 30 h 517"/>
                <a:gd name="T18" fmla="*/ 699 w 708"/>
                <a:gd name="T19" fmla="*/ 9 h 517"/>
                <a:gd name="T20" fmla="*/ 678 w 708"/>
                <a:gd name="T21" fmla="*/ 0 h 517"/>
                <a:gd name="T22" fmla="*/ 488 w 708"/>
                <a:gd name="T23" fmla="*/ 444 h 517"/>
                <a:gd name="T24" fmla="*/ 455 w 708"/>
                <a:gd name="T25" fmla="*/ 411 h 517"/>
                <a:gd name="T26" fmla="*/ 506 w 708"/>
                <a:gd name="T27" fmla="*/ 359 h 517"/>
                <a:gd name="T28" fmla="*/ 506 w 708"/>
                <a:gd name="T29" fmla="*/ 316 h 517"/>
                <a:gd name="T30" fmla="*/ 464 w 708"/>
                <a:gd name="T31" fmla="*/ 316 h 517"/>
                <a:gd name="T32" fmla="*/ 412 w 708"/>
                <a:gd name="T33" fmla="*/ 368 h 517"/>
                <a:gd name="T34" fmla="*/ 356 w 708"/>
                <a:gd name="T35" fmla="*/ 312 h 517"/>
                <a:gd name="T36" fmla="*/ 492 w 708"/>
                <a:gd name="T37" fmla="*/ 175 h 517"/>
                <a:gd name="T38" fmla="*/ 492 w 708"/>
                <a:gd name="T39" fmla="*/ 133 h 517"/>
                <a:gd name="T40" fmla="*/ 450 w 708"/>
                <a:gd name="T41" fmla="*/ 133 h 517"/>
                <a:gd name="T42" fmla="*/ 313 w 708"/>
                <a:gd name="T43" fmla="*/ 269 h 517"/>
                <a:gd name="T44" fmla="*/ 262 w 708"/>
                <a:gd name="T45" fmla="*/ 217 h 517"/>
                <a:gd name="T46" fmla="*/ 307 w 708"/>
                <a:gd name="T47" fmla="*/ 172 h 517"/>
                <a:gd name="T48" fmla="*/ 307 w 708"/>
                <a:gd name="T49" fmla="*/ 130 h 517"/>
                <a:gd name="T50" fmla="*/ 265 w 708"/>
                <a:gd name="T51" fmla="*/ 130 h 517"/>
                <a:gd name="T52" fmla="*/ 219 w 708"/>
                <a:gd name="T53" fmla="*/ 175 h 517"/>
                <a:gd name="T54" fmla="*/ 104 w 708"/>
                <a:gd name="T55" fmla="*/ 60 h 517"/>
                <a:gd name="T56" fmla="*/ 647 w 708"/>
                <a:gd name="T57" fmla="*/ 60 h 517"/>
                <a:gd name="T58" fmla="*/ 488 w 708"/>
                <a:gd name="T59" fmla="*/ 44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08" h="517">
                  <a:moveTo>
                    <a:pt x="678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20" y="0"/>
                    <a:pt x="9" y="7"/>
                    <a:pt x="4" y="19"/>
                  </a:cubicBezTo>
                  <a:cubicBezTo>
                    <a:pt x="0" y="30"/>
                    <a:pt x="2" y="43"/>
                    <a:pt x="11" y="51"/>
                  </a:cubicBezTo>
                  <a:cubicBezTo>
                    <a:pt x="467" y="508"/>
                    <a:pt x="467" y="508"/>
                    <a:pt x="467" y="508"/>
                  </a:cubicBezTo>
                  <a:cubicBezTo>
                    <a:pt x="473" y="514"/>
                    <a:pt x="480" y="517"/>
                    <a:pt x="488" y="517"/>
                  </a:cubicBezTo>
                  <a:cubicBezTo>
                    <a:pt x="488" y="517"/>
                    <a:pt x="488" y="517"/>
                    <a:pt x="488" y="517"/>
                  </a:cubicBezTo>
                  <a:cubicBezTo>
                    <a:pt x="496" y="517"/>
                    <a:pt x="504" y="514"/>
                    <a:pt x="510" y="508"/>
                  </a:cubicBezTo>
                  <a:cubicBezTo>
                    <a:pt x="637" y="381"/>
                    <a:pt x="708" y="211"/>
                    <a:pt x="708" y="30"/>
                  </a:cubicBezTo>
                  <a:cubicBezTo>
                    <a:pt x="708" y="22"/>
                    <a:pt x="705" y="15"/>
                    <a:pt x="699" y="9"/>
                  </a:cubicBezTo>
                  <a:cubicBezTo>
                    <a:pt x="694" y="3"/>
                    <a:pt x="686" y="0"/>
                    <a:pt x="678" y="0"/>
                  </a:cubicBezTo>
                  <a:close/>
                  <a:moveTo>
                    <a:pt x="488" y="444"/>
                  </a:moveTo>
                  <a:cubicBezTo>
                    <a:pt x="455" y="411"/>
                    <a:pt x="455" y="411"/>
                    <a:pt x="455" y="411"/>
                  </a:cubicBezTo>
                  <a:cubicBezTo>
                    <a:pt x="506" y="359"/>
                    <a:pt x="506" y="359"/>
                    <a:pt x="506" y="359"/>
                  </a:cubicBezTo>
                  <a:cubicBezTo>
                    <a:pt x="518" y="347"/>
                    <a:pt x="518" y="328"/>
                    <a:pt x="506" y="316"/>
                  </a:cubicBezTo>
                  <a:cubicBezTo>
                    <a:pt x="495" y="305"/>
                    <a:pt x="476" y="305"/>
                    <a:pt x="464" y="316"/>
                  </a:cubicBezTo>
                  <a:cubicBezTo>
                    <a:pt x="412" y="368"/>
                    <a:pt x="412" y="368"/>
                    <a:pt x="412" y="368"/>
                  </a:cubicBezTo>
                  <a:cubicBezTo>
                    <a:pt x="356" y="312"/>
                    <a:pt x="356" y="312"/>
                    <a:pt x="356" y="312"/>
                  </a:cubicBezTo>
                  <a:cubicBezTo>
                    <a:pt x="492" y="175"/>
                    <a:pt x="492" y="175"/>
                    <a:pt x="492" y="175"/>
                  </a:cubicBezTo>
                  <a:cubicBezTo>
                    <a:pt x="504" y="163"/>
                    <a:pt x="504" y="144"/>
                    <a:pt x="492" y="133"/>
                  </a:cubicBezTo>
                  <a:cubicBezTo>
                    <a:pt x="481" y="121"/>
                    <a:pt x="462" y="121"/>
                    <a:pt x="450" y="133"/>
                  </a:cubicBezTo>
                  <a:cubicBezTo>
                    <a:pt x="313" y="269"/>
                    <a:pt x="313" y="269"/>
                    <a:pt x="313" y="269"/>
                  </a:cubicBezTo>
                  <a:cubicBezTo>
                    <a:pt x="262" y="217"/>
                    <a:pt x="262" y="217"/>
                    <a:pt x="262" y="217"/>
                  </a:cubicBezTo>
                  <a:cubicBezTo>
                    <a:pt x="307" y="172"/>
                    <a:pt x="307" y="172"/>
                    <a:pt x="307" y="172"/>
                  </a:cubicBezTo>
                  <a:cubicBezTo>
                    <a:pt x="319" y="160"/>
                    <a:pt x="319" y="141"/>
                    <a:pt x="307" y="130"/>
                  </a:cubicBezTo>
                  <a:cubicBezTo>
                    <a:pt x="295" y="118"/>
                    <a:pt x="276" y="118"/>
                    <a:pt x="265" y="130"/>
                  </a:cubicBezTo>
                  <a:cubicBezTo>
                    <a:pt x="219" y="175"/>
                    <a:pt x="219" y="175"/>
                    <a:pt x="219" y="175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647" y="60"/>
                    <a:pt x="647" y="60"/>
                    <a:pt x="647" y="60"/>
                  </a:cubicBezTo>
                  <a:cubicBezTo>
                    <a:pt x="640" y="204"/>
                    <a:pt x="584" y="338"/>
                    <a:pt x="488" y="4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07B3F9AC-E775-416B-82E5-2E6C98E879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3138" y="4991100"/>
              <a:ext cx="487362" cy="566738"/>
            </a:xfrm>
            <a:custGeom>
              <a:avLst/>
              <a:gdLst>
                <a:gd name="T0" fmla="*/ 676 w 1165"/>
                <a:gd name="T1" fmla="*/ 1353 h 1353"/>
                <a:gd name="T2" fmla="*/ 1153 w 1165"/>
                <a:gd name="T3" fmla="*/ 1156 h 1353"/>
                <a:gd name="T4" fmla="*/ 1153 w 1165"/>
                <a:gd name="T5" fmla="*/ 1113 h 1353"/>
                <a:gd name="T6" fmla="*/ 706 w 1165"/>
                <a:gd name="T7" fmla="*/ 665 h 1353"/>
                <a:gd name="T8" fmla="*/ 706 w 1165"/>
                <a:gd name="T9" fmla="*/ 30 h 1353"/>
                <a:gd name="T10" fmla="*/ 676 w 1165"/>
                <a:gd name="T11" fmla="*/ 0 h 1353"/>
                <a:gd name="T12" fmla="*/ 198 w 1165"/>
                <a:gd name="T13" fmla="*/ 198 h 1353"/>
                <a:gd name="T14" fmla="*/ 0 w 1165"/>
                <a:gd name="T15" fmla="*/ 677 h 1353"/>
                <a:gd name="T16" fmla="*/ 198 w 1165"/>
                <a:gd name="T17" fmla="*/ 1155 h 1353"/>
                <a:gd name="T18" fmla="*/ 676 w 1165"/>
                <a:gd name="T19" fmla="*/ 1353 h 1353"/>
                <a:gd name="T20" fmla="*/ 646 w 1165"/>
                <a:gd name="T21" fmla="*/ 61 h 1353"/>
                <a:gd name="T22" fmla="*/ 646 w 1165"/>
                <a:gd name="T23" fmla="*/ 661 h 1353"/>
                <a:gd name="T24" fmla="*/ 330 w 1165"/>
                <a:gd name="T25" fmla="*/ 862 h 1353"/>
                <a:gd name="T26" fmla="*/ 320 w 1165"/>
                <a:gd name="T27" fmla="*/ 904 h 1353"/>
                <a:gd name="T28" fmla="*/ 346 w 1165"/>
                <a:gd name="T29" fmla="*/ 918 h 1353"/>
                <a:gd name="T30" fmla="*/ 362 w 1165"/>
                <a:gd name="T31" fmla="*/ 913 h 1353"/>
                <a:gd name="T32" fmla="*/ 672 w 1165"/>
                <a:gd name="T33" fmla="*/ 716 h 1353"/>
                <a:gd name="T34" fmla="*/ 1089 w 1165"/>
                <a:gd name="T35" fmla="*/ 1134 h 1353"/>
                <a:gd name="T36" fmla="*/ 676 w 1165"/>
                <a:gd name="T37" fmla="*/ 1293 h 1353"/>
                <a:gd name="T38" fmla="*/ 60 w 1165"/>
                <a:gd name="T39" fmla="*/ 677 h 1353"/>
                <a:gd name="T40" fmla="*/ 646 w 1165"/>
                <a:gd name="T41" fmla="*/ 6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5" h="1353">
                  <a:moveTo>
                    <a:pt x="676" y="1353"/>
                  </a:moveTo>
                  <a:cubicBezTo>
                    <a:pt x="856" y="1353"/>
                    <a:pt x="1026" y="1283"/>
                    <a:pt x="1153" y="1156"/>
                  </a:cubicBezTo>
                  <a:cubicBezTo>
                    <a:pt x="1165" y="1144"/>
                    <a:pt x="1165" y="1125"/>
                    <a:pt x="1153" y="1113"/>
                  </a:cubicBezTo>
                  <a:cubicBezTo>
                    <a:pt x="706" y="665"/>
                    <a:pt x="706" y="665"/>
                    <a:pt x="706" y="665"/>
                  </a:cubicBezTo>
                  <a:cubicBezTo>
                    <a:pt x="706" y="30"/>
                    <a:pt x="706" y="30"/>
                    <a:pt x="706" y="30"/>
                  </a:cubicBezTo>
                  <a:cubicBezTo>
                    <a:pt x="706" y="14"/>
                    <a:pt x="692" y="0"/>
                    <a:pt x="676" y="0"/>
                  </a:cubicBezTo>
                  <a:cubicBezTo>
                    <a:pt x="495" y="0"/>
                    <a:pt x="326" y="71"/>
                    <a:pt x="198" y="198"/>
                  </a:cubicBezTo>
                  <a:cubicBezTo>
                    <a:pt x="70" y="326"/>
                    <a:pt x="0" y="496"/>
                    <a:pt x="0" y="677"/>
                  </a:cubicBezTo>
                  <a:cubicBezTo>
                    <a:pt x="0" y="858"/>
                    <a:pt x="70" y="1027"/>
                    <a:pt x="198" y="1155"/>
                  </a:cubicBezTo>
                  <a:cubicBezTo>
                    <a:pt x="326" y="1283"/>
                    <a:pt x="495" y="1353"/>
                    <a:pt x="676" y="1353"/>
                  </a:cubicBezTo>
                  <a:close/>
                  <a:moveTo>
                    <a:pt x="646" y="61"/>
                  </a:moveTo>
                  <a:cubicBezTo>
                    <a:pt x="646" y="661"/>
                    <a:pt x="646" y="661"/>
                    <a:pt x="646" y="661"/>
                  </a:cubicBezTo>
                  <a:cubicBezTo>
                    <a:pt x="330" y="862"/>
                    <a:pt x="330" y="862"/>
                    <a:pt x="330" y="862"/>
                  </a:cubicBezTo>
                  <a:cubicBezTo>
                    <a:pt x="316" y="871"/>
                    <a:pt x="311" y="890"/>
                    <a:pt x="320" y="904"/>
                  </a:cubicBezTo>
                  <a:cubicBezTo>
                    <a:pt x="326" y="913"/>
                    <a:pt x="336" y="918"/>
                    <a:pt x="346" y="918"/>
                  </a:cubicBezTo>
                  <a:cubicBezTo>
                    <a:pt x="351" y="918"/>
                    <a:pt x="357" y="916"/>
                    <a:pt x="362" y="913"/>
                  </a:cubicBezTo>
                  <a:cubicBezTo>
                    <a:pt x="672" y="716"/>
                    <a:pt x="672" y="716"/>
                    <a:pt x="672" y="716"/>
                  </a:cubicBezTo>
                  <a:cubicBezTo>
                    <a:pt x="1089" y="1134"/>
                    <a:pt x="1089" y="1134"/>
                    <a:pt x="1089" y="1134"/>
                  </a:cubicBezTo>
                  <a:cubicBezTo>
                    <a:pt x="976" y="1237"/>
                    <a:pt x="830" y="1293"/>
                    <a:pt x="676" y="1293"/>
                  </a:cubicBezTo>
                  <a:cubicBezTo>
                    <a:pt x="336" y="1293"/>
                    <a:pt x="60" y="1017"/>
                    <a:pt x="60" y="677"/>
                  </a:cubicBezTo>
                  <a:cubicBezTo>
                    <a:pt x="60" y="347"/>
                    <a:pt x="320" y="77"/>
                    <a:pt x="646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button - Online Discount Shop for Electronics, Apparel, Toys, Books, Games,  Computers, Shoes, Jewelry, Watches, Baby Products, Sports &amp; Outdoors,  Office Products, Bed &amp; Bath, Furniture, Tools, Hardware, Automotive Parts,  Accessories &amp;">
            <a:extLst>
              <a:ext uri="{FF2B5EF4-FFF2-40B4-BE49-F238E27FC236}">
                <a16:creationId xmlns:a16="http://schemas.microsoft.com/office/drawing/2014/main" id="{DCDBCBD8-4D4D-4C32-B263-34F2A2AFB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75" y="2326563"/>
            <a:ext cx="2647936" cy="264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76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New York Night Wallpaper 4k - 3840x2400 Wallpaper - teahub.io">
            <a:extLst>
              <a:ext uri="{FF2B5EF4-FFF2-40B4-BE49-F238E27FC236}">
                <a16:creationId xmlns:a16="http://schemas.microsoft.com/office/drawing/2014/main" id="{F9E161EB-7CA2-46AF-9DC8-739DA8BC7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2" y="935416"/>
            <a:ext cx="12177636" cy="592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116AC378-C813-4CE2-9885-2636B8AD39EA}"/>
              </a:ext>
            </a:extLst>
          </p:cNvPr>
          <p:cNvSpPr txBox="1">
            <a:spLocks/>
          </p:cNvSpPr>
          <p:nvPr/>
        </p:nvSpPr>
        <p:spPr>
          <a:xfrm>
            <a:off x="152965" y="293290"/>
            <a:ext cx="11101216" cy="329236"/>
          </a:xfrm>
          <a:prstGeom prst="rect">
            <a:avLst/>
          </a:prstGeom>
        </p:spPr>
        <p:txBody>
          <a:bodyPr/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OPPORTUNITY AHEAD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D46E49-16D8-45D6-8AE2-C31BEB4E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05" y="756596"/>
            <a:ext cx="1919292" cy="200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F76298A-2D9F-48E0-A047-40EBBC659277}"/>
              </a:ext>
            </a:extLst>
          </p:cNvPr>
          <p:cNvGrpSpPr/>
          <p:nvPr/>
        </p:nvGrpSpPr>
        <p:grpSpPr>
          <a:xfrm>
            <a:off x="7389993" y="1129671"/>
            <a:ext cx="4329933" cy="3649937"/>
            <a:chOff x="9846047" y="2286023"/>
            <a:chExt cx="2081578" cy="309531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FE0E1EB-B797-47C6-9123-011463F23384}"/>
                </a:ext>
              </a:extLst>
            </p:cNvPr>
            <p:cNvSpPr/>
            <p:nvPr/>
          </p:nvSpPr>
          <p:spPr>
            <a:xfrm>
              <a:off x="9847770" y="2286023"/>
              <a:ext cx="2079855" cy="951224"/>
            </a:xfrm>
            <a:custGeom>
              <a:avLst/>
              <a:gdLst>
                <a:gd name="connsiteX0" fmla="*/ 0 w 1821139"/>
                <a:gd name="connsiteY0" fmla="*/ 0 h 917416"/>
                <a:gd name="connsiteX1" fmla="*/ 1362431 w 1821139"/>
                <a:gd name="connsiteY1" fmla="*/ 0 h 917416"/>
                <a:gd name="connsiteX2" fmla="*/ 1821139 w 1821139"/>
                <a:gd name="connsiteY2" fmla="*/ 458708 h 917416"/>
                <a:gd name="connsiteX3" fmla="*/ 1362431 w 1821139"/>
                <a:gd name="connsiteY3" fmla="*/ 917416 h 917416"/>
                <a:gd name="connsiteX4" fmla="*/ 0 w 1821139"/>
                <a:gd name="connsiteY4" fmla="*/ 917416 h 917416"/>
                <a:gd name="connsiteX5" fmla="*/ 0 w 1821139"/>
                <a:gd name="connsiteY5" fmla="*/ 0 h 91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139" h="917416">
                  <a:moveTo>
                    <a:pt x="1821139" y="917415"/>
                  </a:moveTo>
                  <a:lnTo>
                    <a:pt x="458708" y="917415"/>
                  </a:lnTo>
                  <a:lnTo>
                    <a:pt x="0" y="458708"/>
                  </a:lnTo>
                  <a:lnTo>
                    <a:pt x="458708" y="1"/>
                  </a:lnTo>
                  <a:lnTo>
                    <a:pt x="1821139" y="1"/>
                  </a:lnTo>
                  <a:lnTo>
                    <a:pt x="1821139" y="917415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633909" tIns="49531" rIns="92456" bIns="49530" numCol="1" spcCol="1270" anchor="t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Growth Opportunity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Insurance penetration less than 1%, which is below the Africa Avg of 2.78% and the Global Average of 7.23%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FBA0888-B7F1-493E-A348-B727697E4613}"/>
                </a:ext>
              </a:extLst>
            </p:cNvPr>
            <p:cNvSpPr/>
            <p:nvPr/>
          </p:nvSpPr>
          <p:spPr>
            <a:xfrm>
              <a:off x="9847770" y="3355553"/>
              <a:ext cx="2079853" cy="951224"/>
            </a:xfrm>
            <a:custGeom>
              <a:avLst/>
              <a:gdLst>
                <a:gd name="connsiteX0" fmla="*/ 0 w 1821139"/>
                <a:gd name="connsiteY0" fmla="*/ 0 h 917416"/>
                <a:gd name="connsiteX1" fmla="*/ 1362431 w 1821139"/>
                <a:gd name="connsiteY1" fmla="*/ 0 h 917416"/>
                <a:gd name="connsiteX2" fmla="*/ 1821139 w 1821139"/>
                <a:gd name="connsiteY2" fmla="*/ 458708 h 917416"/>
                <a:gd name="connsiteX3" fmla="*/ 1362431 w 1821139"/>
                <a:gd name="connsiteY3" fmla="*/ 917416 h 917416"/>
                <a:gd name="connsiteX4" fmla="*/ 0 w 1821139"/>
                <a:gd name="connsiteY4" fmla="*/ 917416 h 917416"/>
                <a:gd name="connsiteX5" fmla="*/ 0 w 1821139"/>
                <a:gd name="connsiteY5" fmla="*/ 0 h 91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139" h="917416">
                  <a:moveTo>
                    <a:pt x="1821139" y="917415"/>
                  </a:moveTo>
                  <a:lnTo>
                    <a:pt x="458708" y="917415"/>
                  </a:lnTo>
                  <a:lnTo>
                    <a:pt x="0" y="458708"/>
                  </a:lnTo>
                  <a:lnTo>
                    <a:pt x="458708" y="1"/>
                  </a:lnTo>
                  <a:lnTo>
                    <a:pt x="1821139" y="1"/>
                  </a:lnTo>
                  <a:lnTo>
                    <a:pt x="1821139" y="917415"/>
                  </a:lnTo>
                  <a:close/>
                </a:path>
              </a:pathLst>
            </a:custGeom>
            <a:solidFill>
              <a:srgbClr val="7030A0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633909" tIns="49531" rIns="92457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Search for Relevance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Adapt products / covers to local requirements and customer needs.</a:t>
              </a:r>
              <a:endParaRPr kumimoji="0" lang="en-ZA" sz="1600" i="0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8D1A046-27F9-4849-BD45-3E96A6476C4D}"/>
                </a:ext>
              </a:extLst>
            </p:cNvPr>
            <p:cNvSpPr/>
            <p:nvPr/>
          </p:nvSpPr>
          <p:spPr>
            <a:xfrm>
              <a:off x="9846047" y="4425083"/>
              <a:ext cx="2079853" cy="956257"/>
            </a:xfrm>
            <a:custGeom>
              <a:avLst/>
              <a:gdLst>
                <a:gd name="connsiteX0" fmla="*/ 0 w 1821139"/>
                <a:gd name="connsiteY0" fmla="*/ 0 h 917416"/>
                <a:gd name="connsiteX1" fmla="*/ 1362431 w 1821139"/>
                <a:gd name="connsiteY1" fmla="*/ 0 h 917416"/>
                <a:gd name="connsiteX2" fmla="*/ 1821139 w 1821139"/>
                <a:gd name="connsiteY2" fmla="*/ 458708 h 917416"/>
                <a:gd name="connsiteX3" fmla="*/ 1362431 w 1821139"/>
                <a:gd name="connsiteY3" fmla="*/ 917416 h 917416"/>
                <a:gd name="connsiteX4" fmla="*/ 0 w 1821139"/>
                <a:gd name="connsiteY4" fmla="*/ 917416 h 917416"/>
                <a:gd name="connsiteX5" fmla="*/ 0 w 1821139"/>
                <a:gd name="connsiteY5" fmla="*/ 0 h 91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139" h="917416">
                  <a:moveTo>
                    <a:pt x="1821139" y="917415"/>
                  </a:moveTo>
                  <a:lnTo>
                    <a:pt x="458708" y="917415"/>
                  </a:lnTo>
                  <a:lnTo>
                    <a:pt x="0" y="458708"/>
                  </a:lnTo>
                  <a:lnTo>
                    <a:pt x="458708" y="1"/>
                  </a:lnTo>
                  <a:lnTo>
                    <a:pt x="1821139" y="1"/>
                  </a:lnTo>
                  <a:lnTo>
                    <a:pt x="1821139" y="91741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633909" tIns="49531" rIns="92456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Inclusion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Enhanced distribution through partnerships</a:t>
              </a:r>
              <a:r>
                <a:rPr lang="en-ZA" sz="16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and mass education drives to change industry sentiments. </a:t>
              </a:r>
              <a:endParaRPr kumimoji="0" lang="en-ZA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2CCA5CC-2BAA-42A8-8CBE-6A3979E05EE2}"/>
              </a:ext>
            </a:extLst>
          </p:cNvPr>
          <p:cNvSpPr/>
          <p:nvPr/>
        </p:nvSpPr>
        <p:spPr>
          <a:xfrm>
            <a:off x="7182" y="6558010"/>
            <a:ext cx="10302289" cy="144000"/>
          </a:xfrm>
          <a:prstGeom prst="rect">
            <a:avLst/>
          </a:prstGeom>
          <a:gradFill>
            <a:gsLst>
              <a:gs pos="0">
                <a:srgbClr val="0033A1">
                  <a:lumMod val="5000"/>
                  <a:lumOff val="95000"/>
                </a:srgbClr>
              </a:gs>
              <a:gs pos="100000">
                <a:srgbClr val="00CAFF"/>
              </a:gs>
            </a:gsLst>
            <a:lin ang="66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ago" pitchFamily="2" charset="0"/>
            </a:endParaRPr>
          </a:p>
        </p:txBody>
      </p:sp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F5760D7B-C10B-479A-A83A-107804619F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3" r="3" b="5337"/>
          <a:stretch/>
        </p:blipFill>
        <p:spPr>
          <a:xfrm>
            <a:off x="10415275" y="5604559"/>
            <a:ext cx="1468404" cy="1445189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581D899-97B2-4610-AE35-02113DAE4408}"/>
              </a:ext>
            </a:extLst>
          </p:cNvPr>
          <p:cNvSpPr/>
          <p:nvPr/>
        </p:nvSpPr>
        <p:spPr>
          <a:xfrm>
            <a:off x="7397338" y="4913178"/>
            <a:ext cx="4326345" cy="1127599"/>
          </a:xfrm>
          <a:custGeom>
            <a:avLst/>
            <a:gdLst>
              <a:gd name="connsiteX0" fmla="*/ 0 w 1821139"/>
              <a:gd name="connsiteY0" fmla="*/ 0 h 917416"/>
              <a:gd name="connsiteX1" fmla="*/ 1362431 w 1821139"/>
              <a:gd name="connsiteY1" fmla="*/ 0 h 917416"/>
              <a:gd name="connsiteX2" fmla="*/ 1821139 w 1821139"/>
              <a:gd name="connsiteY2" fmla="*/ 458708 h 917416"/>
              <a:gd name="connsiteX3" fmla="*/ 1362431 w 1821139"/>
              <a:gd name="connsiteY3" fmla="*/ 917416 h 917416"/>
              <a:gd name="connsiteX4" fmla="*/ 0 w 1821139"/>
              <a:gd name="connsiteY4" fmla="*/ 917416 h 917416"/>
              <a:gd name="connsiteX5" fmla="*/ 0 w 1821139"/>
              <a:gd name="connsiteY5" fmla="*/ 0 h 91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1139" h="917416">
                <a:moveTo>
                  <a:pt x="1821139" y="917415"/>
                </a:moveTo>
                <a:lnTo>
                  <a:pt x="458708" y="917415"/>
                </a:lnTo>
                <a:lnTo>
                  <a:pt x="0" y="458708"/>
                </a:lnTo>
                <a:lnTo>
                  <a:pt x="458708" y="1"/>
                </a:lnTo>
                <a:lnTo>
                  <a:pt x="1821139" y="1"/>
                </a:lnTo>
                <a:lnTo>
                  <a:pt x="1821139" y="91741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633909" tIns="49531" rIns="92456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Skills and People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Future-proofing the industry through continuous learning and adopting best in class practices.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344DE7-2DE9-4B14-80CE-FCBF73EC7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" y="935416"/>
            <a:ext cx="3575928" cy="30471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0CADCC-5485-4CA8-A941-97D634B3684F}"/>
              </a:ext>
            </a:extLst>
          </p:cNvPr>
          <p:cNvGrpSpPr/>
          <p:nvPr/>
        </p:nvGrpSpPr>
        <p:grpSpPr>
          <a:xfrm>
            <a:off x="0" y="795911"/>
            <a:ext cx="7393577" cy="5749022"/>
            <a:chOff x="-4536" y="1124744"/>
            <a:chExt cx="8043164" cy="57490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1D51AC-3200-4829-89ED-DDF1AD339A7E}"/>
                </a:ext>
              </a:extLst>
            </p:cNvPr>
            <p:cNvGrpSpPr/>
            <p:nvPr/>
          </p:nvGrpSpPr>
          <p:grpSpPr>
            <a:xfrm>
              <a:off x="-4536" y="1124744"/>
              <a:ext cx="8043164" cy="5733256"/>
              <a:chOff x="6350" y="1096236"/>
              <a:chExt cx="7743826" cy="5761764"/>
            </a:xfrm>
            <a:solidFill>
              <a:srgbClr val="D54773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85C911D3-99BC-40AD-A347-C90355A2C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7288" y="1692275"/>
                <a:ext cx="3270250" cy="3267075"/>
              </a:xfrm>
              <a:custGeom>
                <a:avLst/>
                <a:gdLst>
                  <a:gd name="T0" fmla="*/ 617 w 698"/>
                  <a:gd name="T1" fmla="*/ 0 h 697"/>
                  <a:gd name="T2" fmla="*/ 698 w 698"/>
                  <a:gd name="T3" fmla="*/ 692 h 697"/>
                  <a:gd name="T4" fmla="*/ 430 w 698"/>
                  <a:gd name="T5" fmla="*/ 697 h 697"/>
                  <a:gd name="T6" fmla="*/ 56 w 698"/>
                  <a:gd name="T7" fmla="*/ 548 h 697"/>
                  <a:gd name="T8" fmla="*/ 0 w 698"/>
                  <a:gd name="T9" fmla="*/ 472 h 697"/>
                  <a:gd name="T10" fmla="*/ 207 w 698"/>
                  <a:gd name="T11" fmla="*/ 406 h 697"/>
                  <a:gd name="T12" fmla="*/ 279 w 698"/>
                  <a:gd name="T13" fmla="*/ 376 h 697"/>
                  <a:gd name="T14" fmla="*/ 207 w 698"/>
                  <a:gd name="T15" fmla="*/ 326 h 697"/>
                  <a:gd name="T16" fmla="*/ 209 w 698"/>
                  <a:gd name="T17" fmla="*/ 287 h 697"/>
                  <a:gd name="T18" fmla="*/ 284 w 698"/>
                  <a:gd name="T19" fmla="*/ 255 h 697"/>
                  <a:gd name="T20" fmla="*/ 503 w 698"/>
                  <a:gd name="T21" fmla="*/ 190 h 697"/>
                  <a:gd name="T22" fmla="*/ 582 w 698"/>
                  <a:gd name="T23" fmla="*/ 0 h 697"/>
                  <a:gd name="T24" fmla="*/ 617 w 698"/>
                  <a:gd name="T25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8" h="697">
                    <a:moveTo>
                      <a:pt x="617" y="0"/>
                    </a:moveTo>
                    <a:cubicBezTo>
                      <a:pt x="698" y="692"/>
                      <a:pt x="698" y="692"/>
                      <a:pt x="698" y="692"/>
                    </a:cubicBezTo>
                    <a:cubicBezTo>
                      <a:pt x="430" y="697"/>
                      <a:pt x="430" y="697"/>
                      <a:pt x="430" y="697"/>
                    </a:cubicBezTo>
                    <a:cubicBezTo>
                      <a:pt x="56" y="548"/>
                      <a:pt x="56" y="548"/>
                      <a:pt x="56" y="548"/>
                    </a:cubicBezTo>
                    <a:cubicBezTo>
                      <a:pt x="0" y="472"/>
                      <a:pt x="0" y="472"/>
                      <a:pt x="0" y="472"/>
                    </a:cubicBezTo>
                    <a:cubicBezTo>
                      <a:pt x="207" y="406"/>
                      <a:pt x="207" y="406"/>
                      <a:pt x="207" y="406"/>
                    </a:cubicBezTo>
                    <a:cubicBezTo>
                      <a:pt x="279" y="376"/>
                      <a:pt x="279" y="376"/>
                      <a:pt x="279" y="376"/>
                    </a:cubicBezTo>
                    <a:cubicBezTo>
                      <a:pt x="207" y="326"/>
                      <a:pt x="207" y="326"/>
                      <a:pt x="207" y="326"/>
                    </a:cubicBezTo>
                    <a:cubicBezTo>
                      <a:pt x="209" y="287"/>
                      <a:pt x="209" y="287"/>
                      <a:pt x="209" y="287"/>
                    </a:cubicBezTo>
                    <a:cubicBezTo>
                      <a:pt x="284" y="255"/>
                      <a:pt x="284" y="255"/>
                      <a:pt x="284" y="255"/>
                    </a:cubicBezTo>
                    <a:cubicBezTo>
                      <a:pt x="284" y="255"/>
                      <a:pt x="462" y="225"/>
                      <a:pt x="503" y="190"/>
                    </a:cubicBezTo>
                    <a:cubicBezTo>
                      <a:pt x="544" y="155"/>
                      <a:pt x="582" y="0"/>
                      <a:pt x="582" y="0"/>
                    </a:cubicBezTo>
                    <a:lnTo>
                      <a:pt x="617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C26F4B29-5290-4ACA-B355-609B328BC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738" y="3036888"/>
                <a:ext cx="1460500" cy="938213"/>
              </a:xfrm>
              <a:custGeom>
                <a:avLst/>
                <a:gdLst>
                  <a:gd name="T0" fmla="*/ 135 w 920"/>
                  <a:gd name="T1" fmla="*/ 0 h 591"/>
                  <a:gd name="T2" fmla="*/ 510 w 920"/>
                  <a:gd name="T3" fmla="*/ 6 h 591"/>
                  <a:gd name="T4" fmla="*/ 920 w 920"/>
                  <a:gd name="T5" fmla="*/ 207 h 591"/>
                  <a:gd name="T6" fmla="*/ 920 w 920"/>
                  <a:gd name="T7" fmla="*/ 293 h 591"/>
                  <a:gd name="T8" fmla="*/ 684 w 920"/>
                  <a:gd name="T9" fmla="*/ 402 h 591"/>
                  <a:gd name="T10" fmla="*/ 0 w 920"/>
                  <a:gd name="T11" fmla="*/ 591 h 591"/>
                  <a:gd name="T12" fmla="*/ 135 w 920"/>
                  <a:gd name="T13" fmla="*/ 0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0" h="591">
                    <a:moveTo>
                      <a:pt x="135" y="0"/>
                    </a:moveTo>
                    <a:lnTo>
                      <a:pt x="510" y="6"/>
                    </a:lnTo>
                    <a:lnTo>
                      <a:pt x="920" y="207"/>
                    </a:lnTo>
                    <a:lnTo>
                      <a:pt x="920" y="293"/>
                    </a:lnTo>
                    <a:lnTo>
                      <a:pt x="684" y="402"/>
                    </a:lnTo>
                    <a:lnTo>
                      <a:pt x="0" y="5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D0D0D0">
                  <a:lumMod val="25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4053D57A-9BB7-49F9-AFE7-B2D67725C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9200" y="3365500"/>
                <a:ext cx="2435225" cy="1411288"/>
              </a:xfrm>
              <a:custGeom>
                <a:avLst/>
                <a:gdLst>
                  <a:gd name="T0" fmla="*/ 1157 w 1534"/>
                  <a:gd name="T1" fmla="*/ 0 h 889"/>
                  <a:gd name="T2" fmla="*/ 1387 w 1534"/>
                  <a:gd name="T3" fmla="*/ 0 h 889"/>
                  <a:gd name="T4" fmla="*/ 1534 w 1534"/>
                  <a:gd name="T5" fmla="*/ 889 h 889"/>
                  <a:gd name="T6" fmla="*/ 342 w 1534"/>
                  <a:gd name="T7" fmla="*/ 602 h 889"/>
                  <a:gd name="T8" fmla="*/ 0 w 1534"/>
                  <a:gd name="T9" fmla="*/ 396 h 889"/>
                  <a:gd name="T10" fmla="*/ 552 w 1534"/>
                  <a:gd name="T11" fmla="*/ 177 h 889"/>
                  <a:gd name="T12" fmla="*/ 1157 w 1534"/>
                  <a:gd name="T13" fmla="*/ 0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4" h="889">
                    <a:moveTo>
                      <a:pt x="1157" y="0"/>
                    </a:moveTo>
                    <a:lnTo>
                      <a:pt x="1387" y="0"/>
                    </a:lnTo>
                    <a:lnTo>
                      <a:pt x="1534" y="889"/>
                    </a:lnTo>
                    <a:lnTo>
                      <a:pt x="342" y="602"/>
                    </a:lnTo>
                    <a:lnTo>
                      <a:pt x="0" y="396"/>
                    </a:lnTo>
                    <a:lnTo>
                      <a:pt x="552" y="177"/>
                    </a:lnTo>
                    <a:lnTo>
                      <a:pt x="1157" y="0"/>
                    </a:lnTo>
                    <a:close/>
                  </a:path>
                </a:pathLst>
              </a:custGeom>
              <a:solidFill>
                <a:srgbClr val="D0D0D0">
                  <a:lumMod val="25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0EFCE58-83AA-4DD1-A174-AF8374BE8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863" y="4035425"/>
                <a:ext cx="3524250" cy="2212975"/>
              </a:xfrm>
              <a:custGeom>
                <a:avLst/>
                <a:gdLst>
                  <a:gd name="T0" fmla="*/ 779 w 2220"/>
                  <a:gd name="T1" fmla="*/ 0 h 1394"/>
                  <a:gd name="T2" fmla="*/ 319 w 2220"/>
                  <a:gd name="T3" fmla="*/ 0 h 1394"/>
                  <a:gd name="T4" fmla="*/ 0 w 2220"/>
                  <a:gd name="T5" fmla="*/ 1394 h 1394"/>
                  <a:gd name="T6" fmla="*/ 1517 w 2220"/>
                  <a:gd name="T7" fmla="*/ 1341 h 1394"/>
                  <a:gd name="T8" fmla="*/ 2220 w 2220"/>
                  <a:gd name="T9" fmla="*/ 384 h 1394"/>
                  <a:gd name="T10" fmla="*/ 779 w 2220"/>
                  <a:gd name="T11" fmla="*/ 0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0" h="1394">
                    <a:moveTo>
                      <a:pt x="779" y="0"/>
                    </a:moveTo>
                    <a:lnTo>
                      <a:pt x="319" y="0"/>
                    </a:lnTo>
                    <a:lnTo>
                      <a:pt x="0" y="1394"/>
                    </a:lnTo>
                    <a:lnTo>
                      <a:pt x="1517" y="1341"/>
                    </a:lnTo>
                    <a:lnTo>
                      <a:pt x="2220" y="384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D0D0D0">
                  <a:lumMod val="1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F7EF059B-FAEC-472F-A1C1-B79D291A2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1713" y="5302250"/>
                <a:ext cx="1668463" cy="1555750"/>
              </a:xfrm>
              <a:custGeom>
                <a:avLst/>
                <a:gdLst>
                  <a:gd name="T0" fmla="*/ 1051 w 1051"/>
                  <a:gd name="T1" fmla="*/ 980 h 980"/>
                  <a:gd name="T2" fmla="*/ 903 w 1051"/>
                  <a:gd name="T3" fmla="*/ 0 h 980"/>
                  <a:gd name="T4" fmla="*/ 142 w 1051"/>
                  <a:gd name="T5" fmla="*/ 460 h 980"/>
                  <a:gd name="T6" fmla="*/ 0 w 1051"/>
                  <a:gd name="T7" fmla="*/ 980 h 980"/>
                  <a:gd name="T8" fmla="*/ 1051 w 1051"/>
                  <a:gd name="T9" fmla="*/ 98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1" h="980">
                    <a:moveTo>
                      <a:pt x="1051" y="980"/>
                    </a:moveTo>
                    <a:lnTo>
                      <a:pt x="903" y="0"/>
                    </a:lnTo>
                    <a:lnTo>
                      <a:pt x="142" y="460"/>
                    </a:lnTo>
                    <a:lnTo>
                      <a:pt x="0" y="980"/>
                    </a:lnTo>
                    <a:lnTo>
                      <a:pt x="1051" y="980"/>
                    </a:lnTo>
                    <a:close/>
                  </a:path>
                </a:pathLst>
              </a:custGeom>
              <a:solidFill>
                <a:srgbClr val="D0D0D0">
                  <a:lumMod val="1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EB145BEB-46F2-4B20-9E45-9BAB1BAE4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" y="1096236"/>
                <a:ext cx="7508356" cy="5761764"/>
              </a:xfrm>
              <a:custGeom>
                <a:avLst/>
                <a:gdLst>
                  <a:gd name="T0" fmla="*/ 0 w 1630"/>
                  <a:gd name="T1" fmla="*/ 1140 h 1230"/>
                  <a:gd name="T2" fmla="*/ 775 w 1630"/>
                  <a:gd name="T3" fmla="*/ 964 h 1230"/>
                  <a:gd name="T4" fmla="*/ 1097 w 1630"/>
                  <a:gd name="T5" fmla="*/ 846 h 1230"/>
                  <a:gd name="T6" fmla="*/ 996 w 1630"/>
                  <a:gd name="T7" fmla="*/ 758 h 1230"/>
                  <a:gd name="T8" fmla="*/ 735 w 1630"/>
                  <a:gd name="T9" fmla="*/ 707 h 1230"/>
                  <a:gd name="T10" fmla="*/ 632 w 1630"/>
                  <a:gd name="T11" fmla="*/ 620 h 1230"/>
                  <a:gd name="T12" fmla="*/ 798 w 1630"/>
                  <a:gd name="T13" fmla="*/ 534 h 1230"/>
                  <a:gd name="T14" fmla="*/ 1004 w 1630"/>
                  <a:gd name="T15" fmla="*/ 499 h 1230"/>
                  <a:gd name="T16" fmla="*/ 959 w 1630"/>
                  <a:gd name="T17" fmla="*/ 477 h 1230"/>
                  <a:gd name="T18" fmla="*/ 789 w 1630"/>
                  <a:gd name="T19" fmla="*/ 415 h 1230"/>
                  <a:gd name="T20" fmla="*/ 991 w 1630"/>
                  <a:gd name="T21" fmla="*/ 376 h 1230"/>
                  <a:gd name="T22" fmla="*/ 1199 w 1630"/>
                  <a:gd name="T23" fmla="*/ 338 h 1230"/>
                  <a:gd name="T24" fmla="*/ 1317 w 1630"/>
                  <a:gd name="T25" fmla="*/ 258 h 1230"/>
                  <a:gd name="T26" fmla="*/ 1340 w 1630"/>
                  <a:gd name="T27" fmla="*/ 136 h 1230"/>
                  <a:gd name="T28" fmla="*/ 1279 w 1630"/>
                  <a:gd name="T29" fmla="*/ 136 h 1230"/>
                  <a:gd name="T30" fmla="*/ 1364 w 1630"/>
                  <a:gd name="T31" fmla="*/ 0 h 1230"/>
                  <a:gd name="T32" fmla="*/ 1459 w 1630"/>
                  <a:gd name="T33" fmla="*/ 135 h 1230"/>
                  <a:gd name="T34" fmla="*/ 1395 w 1630"/>
                  <a:gd name="T35" fmla="*/ 136 h 1230"/>
                  <a:gd name="T36" fmla="*/ 1373 w 1630"/>
                  <a:gd name="T37" fmla="*/ 271 h 1230"/>
                  <a:gd name="T38" fmla="*/ 1183 w 1630"/>
                  <a:gd name="T39" fmla="*/ 396 h 1230"/>
                  <a:gd name="T40" fmla="*/ 1045 w 1630"/>
                  <a:gd name="T41" fmla="*/ 432 h 1230"/>
                  <a:gd name="T42" fmla="*/ 1243 w 1630"/>
                  <a:gd name="T43" fmla="*/ 458 h 1230"/>
                  <a:gd name="T44" fmla="*/ 1134 w 1630"/>
                  <a:gd name="T45" fmla="*/ 557 h 1230"/>
                  <a:gd name="T46" fmla="*/ 899 w 1630"/>
                  <a:gd name="T47" fmla="*/ 611 h 1230"/>
                  <a:gd name="T48" fmla="*/ 965 w 1630"/>
                  <a:gd name="T49" fmla="*/ 638 h 1230"/>
                  <a:gd name="T50" fmla="*/ 1343 w 1630"/>
                  <a:gd name="T51" fmla="*/ 695 h 1230"/>
                  <a:gd name="T52" fmla="*/ 1599 w 1630"/>
                  <a:gd name="T53" fmla="*/ 922 h 1230"/>
                  <a:gd name="T54" fmla="*/ 1345 w 1630"/>
                  <a:gd name="T55" fmla="*/ 1230 h 1230"/>
                  <a:gd name="T56" fmla="*/ 0 w 1630"/>
                  <a:gd name="T57" fmla="*/ 1230 h 1230"/>
                  <a:gd name="T58" fmla="*/ 0 w 1630"/>
                  <a:gd name="T59" fmla="*/ 1140 h 1230"/>
                  <a:gd name="connsiteX0" fmla="*/ 0 w 9833"/>
                  <a:gd name="connsiteY0" fmla="*/ 9261 h 9993"/>
                  <a:gd name="connsiteX1" fmla="*/ 4755 w 9833"/>
                  <a:gd name="connsiteY1" fmla="*/ 7830 h 9993"/>
                  <a:gd name="connsiteX2" fmla="*/ 6730 w 9833"/>
                  <a:gd name="connsiteY2" fmla="*/ 6871 h 9993"/>
                  <a:gd name="connsiteX3" fmla="*/ 6110 w 9833"/>
                  <a:gd name="connsiteY3" fmla="*/ 6156 h 9993"/>
                  <a:gd name="connsiteX4" fmla="*/ 4509 w 9833"/>
                  <a:gd name="connsiteY4" fmla="*/ 5741 h 9993"/>
                  <a:gd name="connsiteX5" fmla="*/ 3877 w 9833"/>
                  <a:gd name="connsiteY5" fmla="*/ 5034 h 9993"/>
                  <a:gd name="connsiteX6" fmla="*/ 4896 w 9833"/>
                  <a:gd name="connsiteY6" fmla="*/ 4334 h 9993"/>
                  <a:gd name="connsiteX7" fmla="*/ 6160 w 9833"/>
                  <a:gd name="connsiteY7" fmla="*/ 4050 h 9993"/>
                  <a:gd name="connsiteX8" fmla="*/ 5883 w 9833"/>
                  <a:gd name="connsiteY8" fmla="*/ 3871 h 9993"/>
                  <a:gd name="connsiteX9" fmla="*/ 4840 w 9833"/>
                  <a:gd name="connsiteY9" fmla="*/ 3367 h 9993"/>
                  <a:gd name="connsiteX10" fmla="*/ 6080 w 9833"/>
                  <a:gd name="connsiteY10" fmla="*/ 3050 h 9993"/>
                  <a:gd name="connsiteX11" fmla="*/ 7356 w 9833"/>
                  <a:gd name="connsiteY11" fmla="*/ 2741 h 9993"/>
                  <a:gd name="connsiteX12" fmla="*/ 8080 w 9833"/>
                  <a:gd name="connsiteY12" fmla="*/ 2091 h 9993"/>
                  <a:gd name="connsiteX13" fmla="*/ 8221 w 9833"/>
                  <a:gd name="connsiteY13" fmla="*/ 1099 h 9993"/>
                  <a:gd name="connsiteX14" fmla="*/ 7847 w 9833"/>
                  <a:gd name="connsiteY14" fmla="*/ 1099 h 9993"/>
                  <a:gd name="connsiteX15" fmla="*/ 8400 w 9833"/>
                  <a:gd name="connsiteY15" fmla="*/ 0 h 9993"/>
                  <a:gd name="connsiteX16" fmla="*/ 8951 w 9833"/>
                  <a:gd name="connsiteY16" fmla="*/ 1091 h 9993"/>
                  <a:gd name="connsiteX17" fmla="*/ 8558 w 9833"/>
                  <a:gd name="connsiteY17" fmla="*/ 1099 h 9993"/>
                  <a:gd name="connsiteX18" fmla="*/ 8423 w 9833"/>
                  <a:gd name="connsiteY18" fmla="*/ 2196 h 9993"/>
                  <a:gd name="connsiteX19" fmla="*/ 7258 w 9833"/>
                  <a:gd name="connsiteY19" fmla="*/ 3213 h 9993"/>
                  <a:gd name="connsiteX20" fmla="*/ 6411 w 9833"/>
                  <a:gd name="connsiteY20" fmla="*/ 3505 h 9993"/>
                  <a:gd name="connsiteX21" fmla="*/ 7626 w 9833"/>
                  <a:gd name="connsiteY21" fmla="*/ 3717 h 9993"/>
                  <a:gd name="connsiteX22" fmla="*/ 6957 w 9833"/>
                  <a:gd name="connsiteY22" fmla="*/ 4521 h 9993"/>
                  <a:gd name="connsiteX23" fmla="*/ 5515 w 9833"/>
                  <a:gd name="connsiteY23" fmla="*/ 4960 h 9993"/>
                  <a:gd name="connsiteX24" fmla="*/ 5920 w 9833"/>
                  <a:gd name="connsiteY24" fmla="*/ 5180 h 9993"/>
                  <a:gd name="connsiteX25" fmla="*/ 8239 w 9833"/>
                  <a:gd name="connsiteY25" fmla="*/ 5643 h 9993"/>
                  <a:gd name="connsiteX26" fmla="*/ 9810 w 9833"/>
                  <a:gd name="connsiteY26" fmla="*/ 7489 h 9993"/>
                  <a:gd name="connsiteX27" fmla="*/ 8252 w 9833"/>
                  <a:gd name="connsiteY27" fmla="*/ 9993 h 9993"/>
                  <a:gd name="connsiteX28" fmla="*/ 0 w 9833"/>
                  <a:gd name="connsiteY28" fmla="*/ 9993 h 9993"/>
                  <a:gd name="connsiteX29" fmla="*/ 0 w 9833"/>
                  <a:gd name="connsiteY29" fmla="*/ 9261 h 9993"/>
                  <a:gd name="connsiteX0" fmla="*/ 0 w 10000"/>
                  <a:gd name="connsiteY0" fmla="*/ 9267 h 10000"/>
                  <a:gd name="connsiteX1" fmla="*/ 4836 w 10000"/>
                  <a:gd name="connsiteY1" fmla="*/ 7835 h 10000"/>
                  <a:gd name="connsiteX2" fmla="*/ 6844 w 10000"/>
                  <a:gd name="connsiteY2" fmla="*/ 6876 h 10000"/>
                  <a:gd name="connsiteX3" fmla="*/ 6214 w 10000"/>
                  <a:gd name="connsiteY3" fmla="*/ 6160 h 10000"/>
                  <a:gd name="connsiteX4" fmla="*/ 4586 w 10000"/>
                  <a:gd name="connsiteY4" fmla="*/ 5745 h 10000"/>
                  <a:gd name="connsiteX5" fmla="*/ 3943 w 10000"/>
                  <a:gd name="connsiteY5" fmla="*/ 5038 h 10000"/>
                  <a:gd name="connsiteX6" fmla="*/ 4979 w 10000"/>
                  <a:gd name="connsiteY6" fmla="*/ 4337 h 10000"/>
                  <a:gd name="connsiteX7" fmla="*/ 6265 w 10000"/>
                  <a:gd name="connsiteY7" fmla="*/ 4053 h 10000"/>
                  <a:gd name="connsiteX8" fmla="*/ 5983 w 10000"/>
                  <a:gd name="connsiteY8" fmla="*/ 3874 h 10000"/>
                  <a:gd name="connsiteX9" fmla="*/ 4922 w 10000"/>
                  <a:gd name="connsiteY9" fmla="*/ 3369 h 10000"/>
                  <a:gd name="connsiteX10" fmla="*/ 6183 w 10000"/>
                  <a:gd name="connsiteY10" fmla="*/ 3052 h 10000"/>
                  <a:gd name="connsiteX11" fmla="*/ 7481 w 10000"/>
                  <a:gd name="connsiteY11" fmla="*/ 2743 h 10000"/>
                  <a:gd name="connsiteX12" fmla="*/ 8217 w 10000"/>
                  <a:gd name="connsiteY12" fmla="*/ 2092 h 10000"/>
                  <a:gd name="connsiteX13" fmla="*/ 8361 w 10000"/>
                  <a:gd name="connsiteY13" fmla="*/ 1100 h 10000"/>
                  <a:gd name="connsiteX14" fmla="*/ 7980 w 10000"/>
                  <a:gd name="connsiteY14" fmla="*/ 1100 h 10000"/>
                  <a:gd name="connsiteX15" fmla="*/ 8543 w 10000"/>
                  <a:gd name="connsiteY15" fmla="*/ 0 h 10000"/>
                  <a:gd name="connsiteX16" fmla="*/ 9103 w 10000"/>
                  <a:gd name="connsiteY16" fmla="*/ 1092 h 10000"/>
                  <a:gd name="connsiteX17" fmla="*/ 8703 w 10000"/>
                  <a:gd name="connsiteY17" fmla="*/ 1100 h 10000"/>
                  <a:gd name="connsiteX18" fmla="*/ 8566 w 10000"/>
                  <a:gd name="connsiteY18" fmla="*/ 2198 h 10000"/>
                  <a:gd name="connsiteX19" fmla="*/ 7381 w 10000"/>
                  <a:gd name="connsiteY19" fmla="*/ 3215 h 10000"/>
                  <a:gd name="connsiteX20" fmla="*/ 6520 w 10000"/>
                  <a:gd name="connsiteY20" fmla="*/ 3507 h 10000"/>
                  <a:gd name="connsiteX21" fmla="*/ 7756 w 10000"/>
                  <a:gd name="connsiteY21" fmla="*/ 3720 h 10000"/>
                  <a:gd name="connsiteX22" fmla="*/ 7075 w 10000"/>
                  <a:gd name="connsiteY22" fmla="*/ 4524 h 10000"/>
                  <a:gd name="connsiteX23" fmla="*/ 5609 w 10000"/>
                  <a:gd name="connsiteY23" fmla="*/ 4963 h 10000"/>
                  <a:gd name="connsiteX24" fmla="*/ 6021 w 10000"/>
                  <a:gd name="connsiteY24" fmla="*/ 5184 h 10000"/>
                  <a:gd name="connsiteX25" fmla="*/ 8379 w 10000"/>
                  <a:gd name="connsiteY25" fmla="*/ 5647 h 10000"/>
                  <a:gd name="connsiteX26" fmla="*/ 9977 w 10000"/>
                  <a:gd name="connsiteY26" fmla="*/ 7494 h 10000"/>
                  <a:gd name="connsiteX27" fmla="*/ 8392 w 10000"/>
                  <a:gd name="connsiteY27" fmla="*/ 10000 h 10000"/>
                  <a:gd name="connsiteX28" fmla="*/ 0 w 10000"/>
                  <a:gd name="connsiteY28" fmla="*/ 10000 h 10000"/>
                  <a:gd name="connsiteX29" fmla="*/ 0 w 10000"/>
                  <a:gd name="connsiteY29" fmla="*/ 9267 h 10000"/>
                  <a:gd name="connsiteX0" fmla="*/ 0 w 10000"/>
                  <a:gd name="connsiteY0" fmla="*/ 9267 h 10000"/>
                  <a:gd name="connsiteX1" fmla="*/ 4836 w 10000"/>
                  <a:gd name="connsiteY1" fmla="*/ 7835 h 10000"/>
                  <a:gd name="connsiteX2" fmla="*/ 6844 w 10000"/>
                  <a:gd name="connsiteY2" fmla="*/ 6876 h 10000"/>
                  <a:gd name="connsiteX3" fmla="*/ 6214 w 10000"/>
                  <a:gd name="connsiteY3" fmla="*/ 6160 h 10000"/>
                  <a:gd name="connsiteX4" fmla="*/ 4586 w 10000"/>
                  <a:gd name="connsiteY4" fmla="*/ 5745 h 10000"/>
                  <a:gd name="connsiteX5" fmla="*/ 3943 w 10000"/>
                  <a:gd name="connsiteY5" fmla="*/ 5038 h 10000"/>
                  <a:gd name="connsiteX6" fmla="*/ 4979 w 10000"/>
                  <a:gd name="connsiteY6" fmla="*/ 4337 h 10000"/>
                  <a:gd name="connsiteX7" fmla="*/ 6265 w 10000"/>
                  <a:gd name="connsiteY7" fmla="*/ 4053 h 10000"/>
                  <a:gd name="connsiteX8" fmla="*/ 5983 w 10000"/>
                  <a:gd name="connsiteY8" fmla="*/ 3874 h 10000"/>
                  <a:gd name="connsiteX9" fmla="*/ 4922 w 10000"/>
                  <a:gd name="connsiteY9" fmla="*/ 3369 h 10000"/>
                  <a:gd name="connsiteX10" fmla="*/ 6183 w 10000"/>
                  <a:gd name="connsiteY10" fmla="*/ 3052 h 10000"/>
                  <a:gd name="connsiteX11" fmla="*/ 7481 w 10000"/>
                  <a:gd name="connsiteY11" fmla="*/ 2743 h 10000"/>
                  <a:gd name="connsiteX12" fmla="*/ 8217 w 10000"/>
                  <a:gd name="connsiteY12" fmla="*/ 2092 h 10000"/>
                  <a:gd name="connsiteX13" fmla="*/ 8361 w 10000"/>
                  <a:gd name="connsiteY13" fmla="*/ 1100 h 10000"/>
                  <a:gd name="connsiteX14" fmla="*/ 7980 w 10000"/>
                  <a:gd name="connsiteY14" fmla="*/ 1100 h 10000"/>
                  <a:gd name="connsiteX15" fmla="*/ 8543 w 10000"/>
                  <a:gd name="connsiteY15" fmla="*/ 0 h 10000"/>
                  <a:gd name="connsiteX16" fmla="*/ 9103 w 10000"/>
                  <a:gd name="connsiteY16" fmla="*/ 1092 h 10000"/>
                  <a:gd name="connsiteX17" fmla="*/ 8703 w 10000"/>
                  <a:gd name="connsiteY17" fmla="*/ 1100 h 10000"/>
                  <a:gd name="connsiteX18" fmla="*/ 8566 w 10000"/>
                  <a:gd name="connsiteY18" fmla="*/ 2198 h 10000"/>
                  <a:gd name="connsiteX19" fmla="*/ 7381 w 10000"/>
                  <a:gd name="connsiteY19" fmla="*/ 3215 h 10000"/>
                  <a:gd name="connsiteX20" fmla="*/ 6520 w 10000"/>
                  <a:gd name="connsiteY20" fmla="*/ 3507 h 10000"/>
                  <a:gd name="connsiteX21" fmla="*/ 7756 w 10000"/>
                  <a:gd name="connsiteY21" fmla="*/ 3720 h 10000"/>
                  <a:gd name="connsiteX22" fmla="*/ 7075 w 10000"/>
                  <a:gd name="connsiteY22" fmla="*/ 4524 h 10000"/>
                  <a:gd name="connsiteX23" fmla="*/ 5609 w 10000"/>
                  <a:gd name="connsiteY23" fmla="*/ 4963 h 10000"/>
                  <a:gd name="connsiteX24" fmla="*/ 6021 w 10000"/>
                  <a:gd name="connsiteY24" fmla="*/ 5184 h 10000"/>
                  <a:gd name="connsiteX25" fmla="*/ 8379 w 10000"/>
                  <a:gd name="connsiteY25" fmla="*/ 5647 h 10000"/>
                  <a:gd name="connsiteX26" fmla="*/ 9977 w 10000"/>
                  <a:gd name="connsiteY26" fmla="*/ 7494 h 10000"/>
                  <a:gd name="connsiteX27" fmla="*/ 8392 w 10000"/>
                  <a:gd name="connsiteY27" fmla="*/ 10000 h 10000"/>
                  <a:gd name="connsiteX28" fmla="*/ 0 w 10000"/>
                  <a:gd name="connsiteY28" fmla="*/ 10000 h 10000"/>
                  <a:gd name="connsiteX29" fmla="*/ 0 w 10000"/>
                  <a:gd name="connsiteY29" fmla="*/ 9267 h 10000"/>
                  <a:gd name="connsiteX0" fmla="*/ 0 w 10000"/>
                  <a:gd name="connsiteY0" fmla="*/ 9267 h 10000"/>
                  <a:gd name="connsiteX1" fmla="*/ 4836 w 10000"/>
                  <a:gd name="connsiteY1" fmla="*/ 7835 h 10000"/>
                  <a:gd name="connsiteX2" fmla="*/ 6844 w 10000"/>
                  <a:gd name="connsiteY2" fmla="*/ 6876 h 10000"/>
                  <a:gd name="connsiteX3" fmla="*/ 6214 w 10000"/>
                  <a:gd name="connsiteY3" fmla="*/ 6160 h 10000"/>
                  <a:gd name="connsiteX4" fmla="*/ 4586 w 10000"/>
                  <a:gd name="connsiteY4" fmla="*/ 5745 h 10000"/>
                  <a:gd name="connsiteX5" fmla="*/ 3943 w 10000"/>
                  <a:gd name="connsiteY5" fmla="*/ 5038 h 10000"/>
                  <a:gd name="connsiteX6" fmla="*/ 4979 w 10000"/>
                  <a:gd name="connsiteY6" fmla="*/ 4337 h 10000"/>
                  <a:gd name="connsiteX7" fmla="*/ 6265 w 10000"/>
                  <a:gd name="connsiteY7" fmla="*/ 4053 h 10000"/>
                  <a:gd name="connsiteX8" fmla="*/ 5983 w 10000"/>
                  <a:gd name="connsiteY8" fmla="*/ 3874 h 10000"/>
                  <a:gd name="connsiteX9" fmla="*/ 4922 w 10000"/>
                  <a:gd name="connsiteY9" fmla="*/ 3369 h 10000"/>
                  <a:gd name="connsiteX10" fmla="*/ 6183 w 10000"/>
                  <a:gd name="connsiteY10" fmla="*/ 3052 h 10000"/>
                  <a:gd name="connsiteX11" fmla="*/ 7481 w 10000"/>
                  <a:gd name="connsiteY11" fmla="*/ 2743 h 10000"/>
                  <a:gd name="connsiteX12" fmla="*/ 8217 w 10000"/>
                  <a:gd name="connsiteY12" fmla="*/ 2092 h 10000"/>
                  <a:gd name="connsiteX13" fmla="*/ 8361 w 10000"/>
                  <a:gd name="connsiteY13" fmla="*/ 1100 h 10000"/>
                  <a:gd name="connsiteX14" fmla="*/ 7980 w 10000"/>
                  <a:gd name="connsiteY14" fmla="*/ 1100 h 10000"/>
                  <a:gd name="connsiteX15" fmla="*/ 8543 w 10000"/>
                  <a:gd name="connsiteY15" fmla="*/ 0 h 10000"/>
                  <a:gd name="connsiteX16" fmla="*/ 9103 w 10000"/>
                  <a:gd name="connsiteY16" fmla="*/ 1092 h 10000"/>
                  <a:gd name="connsiteX17" fmla="*/ 8703 w 10000"/>
                  <a:gd name="connsiteY17" fmla="*/ 1100 h 10000"/>
                  <a:gd name="connsiteX18" fmla="*/ 8566 w 10000"/>
                  <a:gd name="connsiteY18" fmla="*/ 2198 h 10000"/>
                  <a:gd name="connsiteX19" fmla="*/ 7381 w 10000"/>
                  <a:gd name="connsiteY19" fmla="*/ 3215 h 10000"/>
                  <a:gd name="connsiteX20" fmla="*/ 6520 w 10000"/>
                  <a:gd name="connsiteY20" fmla="*/ 3507 h 10000"/>
                  <a:gd name="connsiteX21" fmla="*/ 7756 w 10000"/>
                  <a:gd name="connsiteY21" fmla="*/ 3720 h 10000"/>
                  <a:gd name="connsiteX22" fmla="*/ 7075 w 10000"/>
                  <a:gd name="connsiteY22" fmla="*/ 4524 h 10000"/>
                  <a:gd name="connsiteX23" fmla="*/ 5609 w 10000"/>
                  <a:gd name="connsiteY23" fmla="*/ 4963 h 10000"/>
                  <a:gd name="connsiteX24" fmla="*/ 6021 w 10000"/>
                  <a:gd name="connsiteY24" fmla="*/ 5184 h 10000"/>
                  <a:gd name="connsiteX25" fmla="*/ 8379 w 10000"/>
                  <a:gd name="connsiteY25" fmla="*/ 5647 h 10000"/>
                  <a:gd name="connsiteX26" fmla="*/ 9977 w 10000"/>
                  <a:gd name="connsiteY26" fmla="*/ 7494 h 10000"/>
                  <a:gd name="connsiteX27" fmla="*/ 8392 w 10000"/>
                  <a:gd name="connsiteY27" fmla="*/ 10000 h 10000"/>
                  <a:gd name="connsiteX28" fmla="*/ 0 w 10000"/>
                  <a:gd name="connsiteY28" fmla="*/ 10000 h 10000"/>
                  <a:gd name="connsiteX29" fmla="*/ 0 w 10000"/>
                  <a:gd name="connsiteY29" fmla="*/ 9267 h 10000"/>
                  <a:gd name="connsiteX0" fmla="*/ 0 w 10000"/>
                  <a:gd name="connsiteY0" fmla="*/ 9267 h 10000"/>
                  <a:gd name="connsiteX1" fmla="*/ 4836 w 10000"/>
                  <a:gd name="connsiteY1" fmla="*/ 7835 h 10000"/>
                  <a:gd name="connsiteX2" fmla="*/ 6844 w 10000"/>
                  <a:gd name="connsiteY2" fmla="*/ 6876 h 10000"/>
                  <a:gd name="connsiteX3" fmla="*/ 6214 w 10000"/>
                  <a:gd name="connsiteY3" fmla="*/ 6160 h 10000"/>
                  <a:gd name="connsiteX4" fmla="*/ 4586 w 10000"/>
                  <a:gd name="connsiteY4" fmla="*/ 5745 h 10000"/>
                  <a:gd name="connsiteX5" fmla="*/ 3943 w 10000"/>
                  <a:gd name="connsiteY5" fmla="*/ 5038 h 10000"/>
                  <a:gd name="connsiteX6" fmla="*/ 4979 w 10000"/>
                  <a:gd name="connsiteY6" fmla="*/ 4337 h 10000"/>
                  <a:gd name="connsiteX7" fmla="*/ 6265 w 10000"/>
                  <a:gd name="connsiteY7" fmla="*/ 4053 h 10000"/>
                  <a:gd name="connsiteX8" fmla="*/ 5983 w 10000"/>
                  <a:gd name="connsiteY8" fmla="*/ 3874 h 10000"/>
                  <a:gd name="connsiteX9" fmla="*/ 4922 w 10000"/>
                  <a:gd name="connsiteY9" fmla="*/ 3369 h 10000"/>
                  <a:gd name="connsiteX10" fmla="*/ 6183 w 10000"/>
                  <a:gd name="connsiteY10" fmla="*/ 3052 h 10000"/>
                  <a:gd name="connsiteX11" fmla="*/ 7481 w 10000"/>
                  <a:gd name="connsiteY11" fmla="*/ 2743 h 10000"/>
                  <a:gd name="connsiteX12" fmla="*/ 8217 w 10000"/>
                  <a:gd name="connsiteY12" fmla="*/ 2092 h 10000"/>
                  <a:gd name="connsiteX13" fmla="*/ 8361 w 10000"/>
                  <a:gd name="connsiteY13" fmla="*/ 1100 h 10000"/>
                  <a:gd name="connsiteX14" fmla="*/ 7980 w 10000"/>
                  <a:gd name="connsiteY14" fmla="*/ 1100 h 10000"/>
                  <a:gd name="connsiteX15" fmla="*/ 8543 w 10000"/>
                  <a:gd name="connsiteY15" fmla="*/ 0 h 10000"/>
                  <a:gd name="connsiteX16" fmla="*/ 9103 w 10000"/>
                  <a:gd name="connsiteY16" fmla="*/ 1092 h 10000"/>
                  <a:gd name="connsiteX17" fmla="*/ 8703 w 10000"/>
                  <a:gd name="connsiteY17" fmla="*/ 1100 h 10000"/>
                  <a:gd name="connsiteX18" fmla="*/ 8566 w 10000"/>
                  <a:gd name="connsiteY18" fmla="*/ 2198 h 10000"/>
                  <a:gd name="connsiteX19" fmla="*/ 7381 w 10000"/>
                  <a:gd name="connsiteY19" fmla="*/ 3215 h 10000"/>
                  <a:gd name="connsiteX20" fmla="*/ 6520 w 10000"/>
                  <a:gd name="connsiteY20" fmla="*/ 3507 h 10000"/>
                  <a:gd name="connsiteX21" fmla="*/ 7756 w 10000"/>
                  <a:gd name="connsiteY21" fmla="*/ 3720 h 10000"/>
                  <a:gd name="connsiteX22" fmla="*/ 7075 w 10000"/>
                  <a:gd name="connsiteY22" fmla="*/ 4524 h 10000"/>
                  <a:gd name="connsiteX23" fmla="*/ 5609 w 10000"/>
                  <a:gd name="connsiteY23" fmla="*/ 4963 h 10000"/>
                  <a:gd name="connsiteX24" fmla="*/ 6021 w 10000"/>
                  <a:gd name="connsiteY24" fmla="*/ 5184 h 10000"/>
                  <a:gd name="connsiteX25" fmla="*/ 8379 w 10000"/>
                  <a:gd name="connsiteY25" fmla="*/ 5647 h 10000"/>
                  <a:gd name="connsiteX26" fmla="*/ 9977 w 10000"/>
                  <a:gd name="connsiteY26" fmla="*/ 7494 h 10000"/>
                  <a:gd name="connsiteX27" fmla="*/ 8392 w 10000"/>
                  <a:gd name="connsiteY27" fmla="*/ 10000 h 10000"/>
                  <a:gd name="connsiteX28" fmla="*/ 0 w 10000"/>
                  <a:gd name="connsiteY28" fmla="*/ 10000 h 10000"/>
                  <a:gd name="connsiteX29" fmla="*/ 0 w 10000"/>
                  <a:gd name="connsiteY29" fmla="*/ 926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000" h="10000">
                    <a:moveTo>
                      <a:pt x="0" y="9267"/>
                    </a:moveTo>
                    <a:cubicBezTo>
                      <a:pt x="0" y="9267"/>
                      <a:pt x="3949" y="8145"/>
                      <a:pt x="4836" y="7835"/>
                    </a:cubicBezTo>
                    <a:cubicBezTo>
                      <a:pt x="5722" y="7526"/>
                      <a:pt x="6508" y="7161"/>
                      <a:pt x="6844" y="6876"/>
                    </a:cubicBezTo>
                    <a:cubicBezTo>
                      <a:pt x="7181" y="6591"/>
                      <a:pt x="6844" y="6273"/>
                      <a:pt x="6214" y="6160"/>
                    </a:cubicBezTo>
                    <a:cubicBezTo>
                      <a:pt x="5584" y="6046"/>
                      <a:pt x="4997" y="5867"/>
                      <a:pt x="4586" y="5745"/>
                    </a:cubicBezTo>
                    <a:cubicBezTo>
                      <a:pt x="4174" y="5623"/>
                      <a:pt x="3893" y="5363"/>
                      <a:pt x="3943" y="5038"/>
                    </a:cubicBezTo>
                    <a:cubicBezTo>
                      <a:pt x="3993" y="4711"/>
                      <a:pt x="4324" y="4459"/>
                      <a:pt x="4979" y="4337"/>
                    </a:cubicBezTo>
                    <a:cubicBezTo>
                      <a:pt x="5634" y="4216"/>
                      <a:pt x="6114" y="4094"/>
                      <a:pt x="6265" y="4053"/>
                    </a:cubicBezTo>
                    <a:cubicBezTo>
                      <a:pt x="6414" y="4012"/>
                      <a:pt x="6401" y="3931"/>
                      <a:pt x="5983" y="3874"/>
                    </a:cubicBezTo>
                    <a:cubicBezTo>
                      <a:pt x="5565" y="3809"/>
                      <a:pt x="4929" y="3606"/>
                      <a:pt x="4922" y="3369"/>
                    </a:cubicBezTo>
                    <a:cubicBezTo>
                      <a:pt x="4916" y="3125"/>
                      <a:pt x="5734" y="3093"/>
                      <a:pt x="6183" y="3052"/>
                    </a:cubicBezTo>
                    <a:cubicBezTo>
                      <a:pt x="6632" y="3003"/>
                      <a:pt x="7206" y="2865"/>
                      <a:pt x="7481" y="2743"/>
                    </a:cubicBezTo>
                    <a:cubicBezTo>
                      <a:pt x="7762" y="2629"/>
                      <a:pt x="8124" y="2320"/>
                      <a:pt x="8217" y="2092"/>
                    </a:cubicBezTo>
                    <a:cubicBezTo>
                      <a:pt x="8305" y="1864"/>
                      <a:pt x="8379" y="1457"/>
                      <a:pt x="8361" y="1100"/>
                    </a:cubicBezTo>
                    <a:lnTo>
                      <a:pt x="7980" y="1100"/>
                    </a:lnTo>
                    <a:lnTo>
                      <a:pt x="8543" y="0"/>
                    </a:lnTo>
                    <a:lnTo>
                      <a:pt x="9103" y="1092"/>
                    </a:lnTo>
                    <a:lnTo>
                      <a:pt x="8703" y="1100"/>
                    </a:lnTo>
                    <a:cubicBezTo>
                      <a:pt x="8703" y="1100"/>
                      <a:pt x="8717" y="1840"/>
                      <a:pt x="8566" y="2198"/>
                    </a:cubicBezTo>
                    <a:cubicBezTo>
                      <a:pt x="8423" y="2564"/>
                      <a:pt x="8092" y="3019"/>
                      <a:pt x="7381" y="3215"/>
                    </a:cubicBezTo>
                    <a:cubicBezTo>
                      <a:pt x="6701" y="3402"/>
                      <a:pt x="6333" y="3442"/>
                      <a:pt x="6520" y="3507"/>
                    </a:cubicBezTo>
                    <a:cubicBezTo>
                      <a:pt x="6713" y="3564"/>
                      <a:pt x="7469" y="3564"/>
                      <a:pt x="7756" y="3720"/>
                    </a:cubicBezTo>
                    <a:cubicBezTo>
                      <a:pt x="8092" y="3898"/>
                      <a:pt x="7961" y="4256"/>
                      <a:pt x="7075" y="4524"/>
                    </a:cubicBezTo>
                    <a:cubicBezTo>
                      <a:pt x="6189" y="4801"/>
                      <a:pt x="5790" y="4817"/>
                      <a:pt x="5609" y="4963"/>
                    </a:cubicBezTo>
                    <a:cubicBezTo>
                      <a:pt x="5422" y="5103"/>
                      <a:pt x="5722" y="5160"/>
                      <a:pt x="6021" y="5184"/>
                    </a:cubicBezTo>
                    <a:cubicBezTo>
                      <a:pt x="6321" y="5208"/>
                      <a:pt x="7612" y="5338"/>
                      <a:pt x="8379" y="5647"/>
                    </a:cubicBezTo>
                    <a:cubicBezTo>
                      <a:pt x="9147" y="5948"/>
                      <a:pt x="10170" y="6632"/>
                      <a:pt x="9977" y="7494"/>
                    </a:cubicBezTo>
                    <a:cubicBezTo>
                      <a:pt x="9776" y="8365"/>
                      <a:pt x="9028" y="9398"/>
                      <a:pt x="8392" y="10000"/>
                    </a:cubicBezTo>
                    <a:lnTo>
                      <a:pt x="0" y="10000"/>
                    </a:lnTo>
                    <a:lnTo>
                      <a:pt x="0" y="9267"/>
                    </a:ln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88DE310-DE64-4354-AA1A-2C6A46C5901A}"/>
                </a:ext>
              </a:extLst>
            </p:cNvPr>
            <p:cNvSpPr/>
            <p:nvPr/>
          </p:nvSpPr>
          <p:spPr>
            <a:xfrm>
              <a:off x="3231931" y="1608083"/>
              <a:ext cx="3436883" cy="5265683"/>
            </a:xfrm>
            <a:custGeom>
              <a:avLst/>
              <a:gdLst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1513490 w 3436883"/>
                <a:gd name="connsiteY3" fmla="*/ 2680138 h 5265683"/>
                <a:gd name="connsiteX4" fmla="*/ 520262 w 3436883"/>
                <a:gd name="connsiteY4" fmla="*/ 2333296 h 5265683"/>
                <a:gd name="connsiteX5" fmla="*/ 2002221 w 3436883"/>
                <a:gd name="connsiteY5" fmla="*/ 1954924 h 5265683"/>
                <a:gd name="connsiteX6" fmla="*/ 2301766 w 3436883"/>
                <a:gd name="connsiteY6" fmla="*/ 1749972 h 5265683"/>
                <a:gd name="connsiteX7" fmla="*/ 1560786 w 3436883"/>
                <a:gd name="connsiteY7" fmla="*/ 1592317 h 5265683"/>
                <a:gd name="connsiteX8" fmla="*/ 1245476 w 3436883"/>
                <a:gd name="connsiteY8" fmla="*/ 1403131 h 5265683"/>
                <a:gd name="connsiteX9" fmla="*/ 2585545 w 3436883"/>
                <a:gd name="connsiteY9" fmla="*/ 1198179 h 5265683"/>
                <a:gd name="connsiteX10" fmla="*/ 3294993 w 3436883"/>
                <a:gd name="connsiteY10" fmla="*/ 756745 h 5265683"/>
                <a:gd name="connsiteX11" fmla="*/ 3436883 w 3436883"/>
                <a:gd name="connsiteY11" fmla="*/ 0 h 5265683"/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1513490 w 3436883"/>
                <a:gd name="connsiteY3" fmla="*/ 2680138 h 5265683"/>
                <a:gd name="connsiteX4" fmla="*/ 520262 w 3436883"/>
                <a:gd name="connsiteY4" fmla="*/ 2333296 h 5265683"/>
                <a:gd name="connsiteX5" fmla="*/ 2002221 w 3436883"/>
                <a:gd name="connsiteY5" fmla="*/ 1954924 h 5265683"/>
                <a:gd name="connsiteX6" fmla="*/ 2301766 w 3436883"/>
                <a:gd name="connsiteY6" fmla="*/ 1749972 h 5265683"/>
                <a:gd name="connsiteX7" fmla="*/ 1560786 w 3436883"/>
                <a:gd name="connsiteY7" fmla="*/ 1592317 h 5265683"/>
                <a:gd name="connsiteX8" fmla="*/ 1245476 w 3436883"/>
                <a:gd name="connsiteY8" fmla="*/ 1403131 h 5265683"/>
                <a:gd name="connsiteX9" fmla="*/ 2585545 w 3436883"/>
                <a:gd name="connsiteY9" fmla="*/ 1198179 h 5265683"/>
                <a:gd name="connsiteX10" fmla="*/ 3294993 w 3436883"/>
                <a:gd name="connsiteY10" fmla="*/ 756745 h 5265683"/>
                <a:gd name="connsiteX11" fmla="*/ 3436883 w 3436883"/>
                <a:gd name="connsiteY11" fmla="*/ 0 h 5265683"/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520262 w 3436883"/>
                <a:gd name="connsiteY3" fmla="*/ 2333296 h 5265683"/>
                <a:gd name="connsiteX4" fmla="*/ 2002221 w 3436883"/>
                <a:gd name="connsiteY4" fmla="*/ 1954924 h 5265683"/>
                <a:gd name="connsiteX5" fmla="*/ 2301766 w 3436883"/>
                <a:gd name="connsiteY5" fmla="*/ 1749972 h 5265683"/>
                <a:gd name="connsiteX6" fmla="*/ 1560786 w 3436883"/>
                <a:gd name="connsiteY6" fmla="*/ 1592317 h 5265683"/>
                <a:gd name="connsiteX7" fmla="*/ 1245476 w 3436883"/>
                <a:gd name="connsiteY7" fmla="*/ 1403131 h 5265683"/>
                <a:gd name="connsiteX8" fmla="*/ 2585545 w 3436883"/>
                <a:gd name="connsiteY8" fmla="*/ 1198179 h 5265683"/>
                <a:gd name="connsiteX9" fmla="*/ 3294993 w 3436883"/>
                <a:gd name="connsiteY9" fmla="*/ 756745 h 5265683"/>
                <a:gd name="connsiteX10" fmla="*/ 3436883 w 3436883"/>
                <a:gd name="connsiteY10" fmla="*/ 0 h 5265683"/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434293 w 3436883"/>
                <a:gd name="connsiteY3" fmla="*/ 2427080 h 5265683"/>
                <a:gd name="connsiteX4" fmla="*/ 2002221 w 3436883"/>
                <a:gd name="connsiteY4" fmla="*/ 1954924 h 5265683"/>
                <a:gd name="connsiteX5" fmla="*/ 2301766 w 3436883"/>
                <a:gd name="connsiteY5" fmla="*/ 1749972 h 5265683"/>
                <a:gd name="connsiteX6" fmla="*/ 1560786 w 3436883"/>
                <a:gd name="connsiteY6" fmla="*/ 1592317 h 5265683"/>
                <a:gd name="connsiteX7" fmla="*/ 1245476 w 3436883"/>
                <a:gd name="connsiteY7" fmla="*/ 1403131 h 5265683"/>
                <a:gd name="connsiteX8" fmla="*/ 2585545 w 3436883"/>
                <a:gd name="connsiteY8" fmla="*/ 1198179 h 5265683"/>
                <a:gd name="connsiteX9" fmla="*/ 3294993 w 3436883"/>
                <a:gd name="connsiteY9" fmla="*/ 756745 h 5265683"/>
                <a:gd name="connsiteX10" fmla="*/ 3436883 w 3436883"/>
                <a:gd name="connsiteY10" fmla="*/ 0 h 5265683"/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434293 w 3436883"/>
                <a:gd name="connsiteY3" fmla="*/ 2427080 h 5265683"/>
                <a:gd name="connsiteX4" fmla="*/ 2002221 w 3436883"/>
                <a:gd name="connsiteY4" fmla="*/ 1954924 h 5265683"/>
                <a:gd name="connsiteX5" fmla="*/ 2301766 w 3436883"/>
                <a:gd name="connsiteY5" fmla="*/ 1749972 h 5265683"/>
                <a:gd name="connsiteX6" fmla="*/ 1560786 w 3436883"/>
                <a:gd name="connsiteY6" fmla="*/ 1592317 h 5265683"/>
                <a:gd name="connsiteX7" fmla="*/ 1245476 w 3436883"/>
                <a:gd name="connsiteY7" fmla="*/ 1403131 h 5265683"/>
                <a:gd name="connsiteX8" fmla="*/ 2585545 w 3436883"/>
                <a:gd name="connsiteY8" fmla="*/ 1198179 h 5265683"/>
                <a:gd name="connsiteX9" fmla="*/ 3294993 w 3436883"/>
                <a:gd name="connsiteY9" fmla="*/ 756745 h 5265683"/>
                <a:gd name="connsiteX10" fmla="*/ 3436883 w 3436883"/>
                <a:gd name="connsiteY10" fmla="*/ 0 h 5265683"/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434293 w 3436883"/>
                <a:gd name="connsiteY3" fmla="*/ 2427080 h 5265683"/>
                <a:gd name="connsiteX4" fmla="*/ 2002221 w 3436883"/>
                <a:gd name="connsiteY4" fmla="*/ 1954924 h 5265683"/>
                <a:gd name="connsiteX5" fmla="*/ 1560786 w 3436883"/>
                <a:gd name="connsiteY5" fmla="*/ 1592317 h 5265683"/>
                <a:gd name="connsiteX6" fmla="*/ 1245476 w 3436883"/>
                <a:gd name="connsiteY6" fmla="*/ 1403131 h 5265683"/>
                <a:gd name="connsiteX7" fmla="*/ 2585545 w 3436883"/>
                <a:gd name="connsiteY7" fmla="*/ 1198179 h 5265683"/>
                <a:gd name="connsiteX8" fmla="*/ 3294993 w 3436883"/>
                <a:gd name="connsiteY8" fmla="*/ 756745 h 5265683"/>
                <a:gd name="connsiteX9" fmla="*/ 3436883 w 3436883"/>
                <a:gd name="connsiteY9" fmla="*/ 0 h 5265683"/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434293 w 3436883"/>
                <a:gd name="connsiteY3" fmla="*/ 2427080 h 5265683"/>
                <a:gd name="connsiteX4" fmla="*/ 2002221 w 3436883"/>
                <a:gd name="connsiteY4" fmla="*/ 1954924 h 5265683"/>
                <a:gd name="connsiteX5" fmla="*/ 1245476 w 3436883"/>
                <a:gd name="connsiteY5" fmla="*/ 1403131 h 5265683"/>
                <a:gd name="connsiteX6" fmla="*/ 2585545 w 3436883"/>
                <a:gd name="connsiteY6" fmla="*/ 1198179 h 5265683"/>
                <a:gd name="connsiteX7" fmla="*/ 3294993 w 3436883"/>
                <a:gd name="connsiteY7" fmla="*/ 756745 h 5265683"/>
                <a:gd name="connsiteX8" fmla="*/ 3436883 w 3436883"/>
                <a:gd name="connsiteY8" fmla="*/ 0 h 5265683"/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434293 w 3436883"/>
                <a:gd name="connsiteY3" fmla="*/ 2427080 h 5265683"/>
                <a:gd name="connsiteX4" fmla="*/ 2283575 w 3436883"/>
                <a:gd name="connsiteY4" fmla="*/ 1845509 h 5265683"/>
                <a:gd name="connsiteX5" fmla="*/ 1245476 w 3436883"/>
                <a:gd name="connsiteY5" fmla="*/ 1403131 h 5265683"/>
                <a:gd name="connsiteX6" fmla="*/ 2585545 w 3436883"/>
                <a:gd name="connsiteY6" fmla="*/ 1198179 h 5265683"/>
                <a:gd name="connsiteX7" fmla="*/ 3294993 w 3436883"/>
                <a:gd name="connsiteY7" fmla="*/ 756745 h 5265683"/>
                <a:gd name="connsiteX8" fmla="*/ 3436883 w 3436883"/>
                <a:gd name="connsiteY8" fmla="*/ 0 h 5265683"/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434293 w 3436883"/>
                <a:gd name="connsiteY3" fmla="*/ 2427080 h 5265683"/>
                <a:gd name="connsiteX4" fmla="*/ 2283575 w 3436883"/>
                <a:gd name="connsiteY4" fmla="*/ 1845509 h 5265683"/>
                <a:gd name="connsiteX5" fmla="*/ 1245476 w 3436883"/>
                <a:gd name="connsiteY5" fmla="*/ 1403131 h 5265683"/>
                <a:gd name="connsiteX6" fmla="*/ 2585545 w 3436883"/>
                <a:gd name="connsiteY6" fmla="*/ 1198179 h 5265683"/>
                <a:gd name="connsiteX7" fmla="*/ 3294993 w 3436883"/>
                <a:gd name="connsiteY7" fmla="*/ 756745 h 5265683"/>
                <a:gd name="connsiteX8" fmla="*/ 3436883 w 3436883"/>
                <a:gd name="connsiteY8" fmla="*/ 0 h 5265683"/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434293 w 3436883"/>
                <a:gd name="connsiteY3" fmla="*/ 2427080 h 5265683"/>
                <a:gd name="connsiteX4" fmla="*/ 2283575 w 3436883"/>
                <a:gd name="connsiteY4" fmla="*/ 1845509 h 5265683"/>
                <a:gd name="connsiteX5" fmla="*/ 1081353 w 3436883"/>
                <a:gd name="connsiteY5" fmla="*/ 1434392 h 5265683"/>
                <a:gd name="connsiteX6" fmla="*/ 2585545 w 3436883"/>
                <a:gd name="connsiteY6" fmla="*/ 1198179 h 5265683"/>
                <a:gd name="connsiteX7" fmla="*/ 3294993 w 3436883"/>
                <a:gd name="connsiteY7" fmla="*/ 756745 h 5265683"/>
                <a:gd name="connsiteX8" fmla="*/ 3436883 w 3436883"/>
                <a:gd name="connsiteY8" fmla="*/ 0 h 5265683"/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434293 w 3436883"/>
                <a:gd name="connsiteY3" fmla="*/ 2427080 h 5265683"/>
                <a:gd name="connsiteX4" fmla="*/ 2283575 w 3436883"/>
                <a:gd name="connsiteY4" fmla="*/ 1845509 h 5265683"/>
                <a:gd name="connsiteX5" fmla="*/ 1081353 w 3436883"/>
                <a:gd name="connsiteY5" fmla="*/ 1434392 h 5265683"/>
                <a:gd name="connsiteX6" fmla="*/ 2585545 w 3436883"/>
                <a:gd name="connsiteY6" fmla="*/ 1198179 h 5265683"/>
                <a:gd name="connsiteX7" fmla="*/ 3294993 w 3436883"/>
                <a:gd name="connsiteY7" fmla="*/ 756745 h 5265683"/>
                <a:gd name="connsiteX8" fmla="*/ 3436883 w 3436883"/>
                <a:gd name="connsiteY8" fmla="*/ 0 h 5265683"/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434293 w 3436883"/>
                <a:gd name="connsiteY3" fmla="*/ 2427080 h 5265683"/>
                <a:gd name="connsiteX4" fmla="*/ 2283575 w 3436883"/>
                <a:gd name="connsiteY4" fmla="*/ 1845509 h 5265683"/>
                <a:gd name="connsiteX5" fmla="*/ 1081353 w 3436883"/>
                <a:gd name="connsiteY5" fmla="*/ 1434392 h 5265683"/>
                <a:gd name="connsiteX6" fmla="*/ 2585545 w 3436883"/>
                <a:gd name="connsiteY6" fmla="*/ 1198179 h 5265683"/>
                <a:gd name="connsiteX7" fmla="*/ 3294993 w 3436883"/>
                <a:gd name="connsiteY7" fmla="*/ 756745 h 5265683"/>
                <a:gd name="connsiteX8" fmla="*/ 3436883 w 3436883"/>
                <a:gd name="connsiteY8" fmla="*/ 0 h 5265683"/>
                <a:gd name="connsiteX0" fmla="*/ 0 w 3436883"/>
                <a:gd name="connsiteY0" fmla="*/ 5265683 h 5265683"/>
                <a:gd name="connsiteX1" fmla="*/ 2443655 w 3436883"/>
                <a:gd name="connsiteY1" fmla="*/ 4288220 h 5265683"/>
                <a:gd name="connsiteX2" fmla="*/ 3247697 w 3436883"/>
                <a:gd name="connsiteY2" fmla="*/ 3231931 h 5265683"/>
                <a:gd name="connsiteX3" fmla="*/ 434293 w 3436883"/>
                <a:gd name="connsiteY3" fmla="*/ 2427080 h 5265683"/>
                <a:gd name="connsiteX4" fmla="*/ 2283575 w 3436883"/>
                <a:gd name="connsiteY4" fmla="*/ 1845509 h 5265683"/>
                <a:gd name="connsiteX5" fmla="*/ 1081353 w 3436883"/>
                <a:gd name="connsiteY5" fmla="*/ 1434392 h 5265683"/>
                <a:gd name="connsiteX6" fmla="*/ 2585545 w 3436883"/>
                <a:gd name="connsiteY6" fmla="*/ 1198179 h 5265683"/>
                <a:gd name="connsiteX7" fmla="*/ 3294993 w 3436883"/>
                <a:gd name="connsiteY7" fmla="*/ 756745 h 5265683"/>
                <a:gd name="connsiteX8" fmla="*/ 3436883 w 3436883"/>
                <a:gd name="connsiteY8" fmla="*/ 0 h 526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36883" h="5265683">
                  <a:moveTo>
                    <a:pt x="0" y="5265683"/>
                  </a:moveTo>
                  <a:cubicBezTo>
                    <a:pt x="951186" y="4946431"/>
                    <a:pt x="1792957" y="4650625"/>
                    <a:pt x="2443655" y="4288220"/>
                  </a:cubicBezTo>
                  <a:cubicBezTo>
                    <a:pt x="3094353" y="3925815"/>
                    <a:pt x="3582591" y="3542121"/>
                    <a:pt x="3247697" y="3231931"/>
                  </a:cubicBezTo>
                  <a:cubicBezTo>
                    <a:pt x="2912803" y="2921741"/>
                    <a:pt x="790365" y="2791012"/>
                    <a:pt x="434293" y="2427080"/>
                  </a:cubicBezTo>
                  <a:cubicBezTo>
                    <a:pt x="78221" y="2063148"/>
                    <a:pt x="2175732" y="2010957"/>
                    <a:pt x="2283575" y="1845509"/>
                  </a:cubicBezTo>
                  <a:cubicBezTo>
                    <a:pt x="2696218" y="1617537"/>
                    <a:pt x="749671" y="1565726"/>
                    <a:pt x="1081353" y="1434392"/>
                  </a:cubicBezTo>
                  <a:cubicBezTo>
                    <a:pt x="1413035" y="1303058"/>
                    <a:pt x="2216605" y="1311120"/>
                    <a:pt x="2585545" y="1198179"/>
                  </a:cubicBezTo>
                  <a:cubicBezTo>
                    <a:pt x="2954485" y="1085238"/>
                    <a:pt x="3153103" y="956441"/>
                    <a:pt x="3294993" y="756745"/>
                  </a:cubicBezTo>
                  <a:cubicBezTo>
                    <a:pt x="3436883" y="557049"/>
                    <a:pt x="3436883" y="278524"/>
                    <a:pt x="3436883" y="0"/>
                  </a:cubicBezTo>
                </a:path>
              </a:pathLst>
            </a:custGeom>
            <a:noFill/>
            <a:ln w="6350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C1B0EC-BAB4-4605-8A18-8284515C1B21}"/>
                </a:ext>
              </a:extLst>
            </p:cNvPr>
            <p:cNvSpPr/>
            <p:nvPr/>
          </p:nvSpPr>
          <p:spPr>
            <a:xfrm>
              <a:off x="6546684" y="1458506"/>
              <a:ext cx="244260" cy="244260"/>
            </a:xfrm>
            <a:prstGeom prst="ellipse">
              <a:avLst/>
            </a:prstGeom>
            <a:solidFill>
              <a:srgbClr val="FFFFFF"/>
            </a:solidFill>
            <a:ln w="508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0D6BB7-BDA2-4370-8D82-BFE9FE7957E9}"/>
                </a:ext>
              </a:extLst>
            </p:cNvPr>
            <p:cNvSpPr/>
            <p:nvPr/>
          </p:nvSpPr>
          <p:spPr>
            <a:xfrm>
              <a:off x="5961468" y="2580170"/>
              <a:ext cx="244260" cy="244260"/>
            </a:xfrm>
            <a:prstGeom prst="ellipse">
              <a:avLst/>
            </a:prstGeom>
            <a:solidFill>
              <a:srgbClr val="7030A0"/>
            </a:solidFill>
            <a:ln w="508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E9B3664-A844-4EE2-9233-C74198F58FC9}"/>
                </a:ext>
              </a:extLst>
            </p:cNvPr>
            <p:cNvSpPr/>
            <p:nvPr/>
          </p:nvSpPr>
          <p:spPr>
            <a:xfrm>
              <a:off x="5400636" y="3275114"/>
              <a:ext cx="244260" cy="244260"/>
            </a:xfrm>
            <a:prstGeom prst="ellipse">
              <a:avLst/>
            </a:prstGeom>
            <a:solidFill>
              <a:srgbClr val="AB004F"/>
            </a:solidFill>
            <a:ln w="508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A2570C-FAB7-4E08-8368-DC61771EB734}"/>
                </a:ext>
              </a:extLst>
            </p:cNvPr>
            <p:cNvSpPr/>
            <p:nvPr/>
          </p:nvSpPr>
          <p:spPr>
            <a:xfrm>
              <a:off x="4778844" y="4311434"/>
              <a:ext cx="244260" cy="244260"/>
            </a:xfrm>
            <a:prstGeom prst="ellipse">
              <a:avLst/>
            </a:prstGeom>
            <a:solidFill>
              <a:srgbClr val="FFC000"/>
            </a:solidFill>
            <a:ln w="508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0210812-DC08-44C8-B007-FC59AF56A6CE}"/>
                </a:ext>
              </a:extLst>
            </p:cNvPr>
            <p:cNvSpPr/>
            <p:nvPr/>
          </p:nvSpPr>
          <p:spPr>
            <a:xfrm>
              <a:off x="6327228" y="5225834"/>
              <a:ext cx="244260" cy="244260"/>
            </a:xfrm>
            <a:prstGeom prst="ellipse">
              <a:avLst/>
            </a:prstGeom>
            <a:solidFill>
              <a:srgbClr val="454551"/>
            </a:solidFill>
            <a:ln w="508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167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AD6CF9-3710-4212-A043-0937A75BC3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4352" y="2194217"/>
            <a:ext cx="9083295" cy="2469565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GB" sz="8800" dirty="0">
                <a:solidFill>
                  <a:schemeClr val="bg1"/>
                </a:solidFill>
                <a:latin typeface="Agency FB" panose="020B0503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64209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C7C0C8-3ABE-48B4-B23F-62CC809E2CDD}"/>
              </a:ext>
            </a:extLst>
          </p:cNvPr>
          <p:cNvSpPr/>
          <p:nvPr/>
        </p:nvSpPr>
        <p:spPr>
          <a:xfrm rot="16200000">
            <a:off x="1005282" y="1561980"/>
            <a:ext cx="4320556" cy="40572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Up">
              <a:avLst>
                <a:gd name="adj" fmla="val 10418364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Content</a:t>
            </a:r>
            <a:endParaRPr kumimoji="0" lang="en-ZA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Oval 4">
            <a:extLst>
              <a:ext uri="{FF2B5EF4-FFF2-40B4-BE49-F238E27FC236}">
                <a16:creationId xmlns:a16="http://schemas.microsoft.com/office/drawing/2014/main" id="{A017D02F-C029-413A-82CF-7081708B8AE9}"/>
              </a:ext>
            </a:extLst>
          </p:cNvPr>
          <p:cNvSpPr/>
          <p:nvPr/>
        </p:nvSpPr>
        <p:spPr>
          <a:xfrm>
            <a:off x="3182838" y="1290675"/>
            <a:ext cx="2407299" cy="4814592"/>
          </a:xfrm>
          <a:custGeom>
            <a:avLst/>
            <a:gdLst>
              <a:gd name="connsiteX0" fmla="*/ 0 w 5342086"/>
              <a:gd name="connsiteY0" fmla="*/ 2671041 h 5342082"/>
              <a:gd name="connsiteX1" fmla="*/ 2671043 w 5342086"/>
              <a:gd name="connsiteY1" fmla="*/ 0 h 5342082"/>
              <a:gd name="connsiteX2" fmla="*/ 5342086 w 5342086"/>
              <a:gd name="connsiteY2" fmla="*/ 2671041 h 5342082"/>
              <a:gd name="connsiteX3" fmla="*/ 2671043 w 5342086"/>
              <a:gd name="connsiteY3" fmla="*/ 5342082 h 5342082"/>
              <a:gd name="connsiteX4" fmla="*/ 0 w 5342086"/>
              <a:gd name="connsiteY4" fmla="*/ 2671041 h 5342082"/>
              <a:gd name="connsiteX0" fmla="*/ 0 w 5342086"/>
              <a:gd name="connsiteY0" fmla="*/ 2671041 h 5342082"/>
              <a:gd name="connsiteX1" fmla="*/ 2671043 w 5342086"/>
              <a:gd name="connsiteY1" fmla="*/ 0 h 5342082"/>
              <a:gd name="connsiteX2" fmla="*/ 5342086 w 5342086"/>
              <a:gd name="connsiteY2" fmla="*/ 2671041 h 5342082"/>
              <a:gd name="connsiteX3" fmla="*/ 2671043 w 5342086"/>
              <a:gd name="connsiteY3" fmla="*/ 5342082 h 5342082"/>
              <a:gd name="connsiteX4" fmla="*/ 91440 w 5342086"/>
              <a:gd name="connsiteY4" fmla="*/ 2762481 h 5342082"/>
              <a:gd name="connsiteX0" fmla="*/ 0 w 5342086"/>
              <a:gd name="connsiteY0" fmla="*/ 2671041 h 5342082"/>
              <a:gd name="connsiteX1" fmla="*/ 2671043 w 5342086"/>
              <a:gd name="connsiteY1" fmla="*/ 0 h 5342082"/>
              <a:gd name="connsiteX2" fmla="*/ 5342086 w 5342086"/>
              <a:gd name="connsiteY2" fmla="*/ 2671041 h 5342082"/>
              <a:gd name="connsiteX3" fmla="*/ 2671043 w 5342086"/>
              <a:gd name="connsiteY3" fmla="*/ 5342082 h 5342082"/>
              <a:gd name="connsiteX0" fmla="*/ 0 w 2671043"/>
              <a:gd name="connsiteY0" fmla="*/ 0 h 5342082"/>
              <a:gd name="connsiteX1" fmla="*/ 2671043 w 2671043"/>
              <a:gd name="connsiteY1" fmla="*/ 2671041 h 5342082"/>
              <a:gd name="connsiteX2" fmla="*/ 0 w 2671043"/>
              <a:gd name="connsiteY2" fmla="*/ 5342082 h 53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1043" h="5342082">
                <a:moveTo>
                  <a:pt x="0" y="0"/>
                </a:moveTo>
                <a:cubicBezTo>
                  <a:pt x="1475176" y="0"/>
                  <a:pt x="2671043" y="1195866"/>
                  <a:pt x="2671043" y="2671041"/>
                </a:cubicBezTo>
                <a:cubicBezTo>
                  <a:pt x="2671043" y="4146216"/>
                  <a:pt x="1475176" y="5342082"/>
                  <a:pt x="0" y="5342082"/>
                </a:cubicBezTo>
              </a:path>
            </a:pathLst>
          </a:custGeom>
          <a:solidFill>
            <a:srgbClr val="0055B6"/>
          </a:solidFill>
          <a:ln w="155575" cap="rnd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404DA6A-65DB-477F-ACCC-42EEE81641C1}"/>
              </a:ext>
            </a:extLst>
          </p:cNvPr>
          <p:cNvSpPr/>
          <p:nvPr/>
        </p:nvSpPr>
        <p:spPr>
          <a:xfrm>
            <a:off x="1768584" y="2151918"/>
            <a:ext cx="2997228" cy="2997226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88791A7-1563-4D5B-8C71-15213F2B96D2}"/>
              </a:ext>
            </a:extLst>
          </p:cNvPr>
          <p:cNvSpPr/>
          <p:nvPr/>
        </p:nvSpPr>
        <p:spPr>
          <a:xfrm>
            <a:off x="3190998" y="2151918"/>
            <a:ext cx="1574815" cy="2997226"/>
          </a:xfrm>
          <a:custGeom>
            <a:avLst/>
            <a:gdLst>
              <a:gd name="connsiteX0" fmla="*/ 76201 w 1574815"/>
              <a:gd name="connsiteY0" fmla="*/ 0 h 2997226"/>
              <a:gd name="connsiteX1" fmla="*/ 1574815 w 1574815"/>
              <a:gd name="connsiteY1" fmla="*/ 1498613 h 2997226"/>
              <a:gd name="connsiteX2" fmla="*/ 76201 w 1574815"/>
              <a:gd name="connsiteY2" fmla="*/ 2997226 h 2997226"/>
              <a:gd name="connsiteX3" fmla="*/ 0 w 1574815"/>
              <a:gd name="connsiteY3" fmla="*/ 2993379 h 2997226"/>
              <a:gd name="connsiteX4" fmla="*/ 0 w 1574815"/>
              <a:gd name="connsiteY4" fmla="*/ 3848 h 2997226"/>
              <a:gd name="connsiteX5" fmla="*/ 76201 w 1574815"/>
              <a:gd name="connsiteY5" fmla="*/ 0 h 29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15" h="2997226">
                <a:moveTo>
                  <a:pt x="76201" y="0"/>
                </a:moveTo>
                <a:cubicBezTo>
                  <a:pt x="903863" y="0"/>
                  <a:pt x="1574815" y="670952"/>
                  <a:pt x="1574815" y="1498613"/>
                </a:cubicBezTo>
                <a:cubicBezTo>
                  <a:pt x="1574815" y="2326274"/>
                  <a:pt x="903863" y="2997226"/>
                  <a:pt x="76201" y="2997226"/>
                </a:cubicBezTo>
                <a:lnTo>
                  <a:pt x="0" y="2993379"/>
                </a:lnTo>
                <a:lnTo>
                  <a:pt x="0" y="3848"/>
                </a:lnTo>
                <a:lnTo>
                  <a:pt x="7620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0D71D91-3319-454A-A620-4D46E1D600B0}"/>
              </a:ext>
            </a:extLst>
          </p:cNvPr>
          <p:cNvSpPr/>
          <p:nvPr/>
        </p:nvSpPr>
        <p:spPr>
          <a:xfrm>
            <a:off x="2114376" y="2497709"/>
            <a:ext cx="2305645" cy="230564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22300"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DF24C29-6F36-4D41-8FDE-8E33440C17C9}"/>
              </a:ext>
            </a:extLst>
          </p:cNvPr>
          <p:cNvSpPr/>
          <p:nvPr/>
        </p:nvSpPr>
        <p:spPr>
          <a:xfrm>
            <a:off x="6678419" y="2185658"/>
            <a:ext cx="4684333" cy="82484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Economy is Fully Open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F013A6D-BB0E-405E-9C22-CB693CDCBD7C}"/>
              </a:ext>
            </a:extLst>
          </p:cNvPr>
          <p:cNvSpPr/>
          <p:nvPr/>
        </p:nvSpPr>
        <p:spPr>
          <a:xfrm>
            <a:off x="6678419" y="4290556"/>
            <a:ext cx="4684333" cy="82484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Opportunities in the Post-Covid Era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64C3D8D-0AE1-44C2-B6C9-DFBA9C551519}"/>
              </a:ext>
            </a:extLst>
          </p:cNvPr>
          <p:cNvSpPr/>
          <p:nvPr/>
        </p:nvSpPr>
        <p:spPr>
          <a:xfrm>
            <a:off x="7064918" y="3238107"/>
            <a:ext cx="4684333" cy="82484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Stanbic’s Drivers to Build Resilience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8CA2359-6268-4EB8-98E2-DC5B7F78B961}"/>
              </a:ext>
            </a:extLst>
          </p:cNvPr>
          <p:cNvSpPr/>
          <p:nvPr/>
        </p:nvSpPr>
        <p:spPr>
          <a:xfrm>
            <a:off x="6154479" y="2261482"/>
            <a:ext cx="720396" cy="720396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86C263A-A75A-42EC-808E-75DE1509A3E5}"/>
              </a:ext>
            </a:extLst>
          </p:cNvPr>
          <p:cNvSpPr/>
          <p:nvPr/>
        </p:nvSpPr>
        <p:spPr>
          <a:xfrm>
            <a:off x="6181596" y="4304681"/>
            <a:ext cx="720396" cy="720396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87B27BF-2F24-42DE-B81A-8B82CE591C25}"/>
              </a:ext>
            </a:extLst>
          </p:cNvPr>
          <p:cNvSpPr/>
          <p:nvPr/>
        </p:nvSpPr>
        <p:spPr>
          <a:xfrm>
            <a:off x="6548775" y="3290333"/>
            <a:ext cx="720396" cy="720396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6F7E02B-2252-40A8-ADA6-C0C46AF67C4E}"/>
              </a:ext>
            </a:extLst>
          </p:cNvPr>
          <p:cNvSpPr/>
          <p:nvPr/>
        </p:nvSpPr>
        <p:spPr>
          <a:xfrm>
            <a:off x="5363445" y="4301209"/>
            <a:ext cx="240660" cy="2406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BE98E5B-772E-4012-B9E1-32172D948C04}"/>
              </a:ext>
            </a:extLst>
          </p:cNvPr>
          <p:cNvSpPr/>
          <p:nvPr/>
        </p:nvSpPr>
        <p:spPr>
          <a:xfrm>
            <a:off x="5363445" y="2740264"/>
            <a:ext cx="240660" cy="2406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C521016-1C82-4AF0-B7CB-27AC5C41BF64}"/>
              </a:ext>
            </a:extLst>
          </p:cNvPr>
          <p:cNvSpPr/>
          <p:nvPr/>
        </p:nvSpPr>
        <p:spPr>
          <a:xfrm>
            <a:off x="5474281" y="3520736"/>
            <a:ext cx="240660" cy="2406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1130D58-3EBB-484C-8BE5-A1A6F6174AFA}"/>
              </a:ext>
            </a:extLst>
          </p:cNvPr>
          <p:cNvCxnSpPr>
            <a:cxnSpLocks/>
          </p:cNvCxnSpPr>
          <p:nvPr/>
        </p:nvCxnSpPr>
        <p:spPr>
          <a:xfrm flipV="1">
            <a:off x="5655335" y="2692776"/>
            <a:ext cx="467415" cy="96914"/>
          </a:xfrm>
          <a:prstGeom prst="line">
            <a:avLst/>
          </a:prstGeom>
          <a:ln w="38100" cap="rnd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61C2C7B-61F0-4616-B95F-9EB069BDC51C}"/>
              </a:ext>
            </a:extLst>
          </p:cNvPr>
          <p:cNvCxnSpPr>
            <a:cxnSpLocks/>
          </p:cNvCxnSpPr>
          <p:nvPr/>
        </p:nvCxnSpPr>
        <p:spPr>
          <a:xfrm>
            <a:off x="5807520" y="3641065"/>
            <a:ext cx="682818" cy="0"/>
          </a:xfrm>
          <a:prstGeom prst="line">
            <a:avLst/>
          </a:prstGeom>
          <a:ln w="38100" cap="rnd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9C7EA23-FEF6-4F05-B48C-B3584E269E52}"/>
              </a:ext>
            </a:extLst>
          </p:cNvPr>
          <p:cNvCxnSpPr>
            <a:cxnSpLocks/>
          </p:cNvCxnSpPr>
          <p:nvPr/>
        </p:nvCxnSpPr>
        <p:spPr>
          <a:xfrm>
            <a:off x="5655335" y="4494282"/>
            <a:ext cx="467415" cy="96914"/>
          </a:xfrm>
          <a:prstGeom prst="line">
            <a:avLst/>
          </a:prstGeom>
          <a:ln w="38100" cap="rnd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 18">
            <a:extLst>
              <a:ext uri="{FF2B5EF4-FFF2-40B4-BE49-F238E27FC236}">
                <a16:creationId xmlns:a16="http://schemas.microsoft.com/office/drawing/2014/main" id="{E0A6C940-1E48-4387-8123-D163616A2165}"/>
              </a:ext>
            </a:extLst>
          </p:cNvPr>
          <p:cNvSpPr>
            <a:spLocks noEditPoints="1"/>
          </p:cNvSpPr>
          <p:nvPr/>
        </p:nvSpPr>
        <p:spPr bwMode="auto">
          <a:xfrm>
            <a:off x="6748523" y="3469864"/>
            <a:ext cx="330334" cy="330334"/>
          </a:xfrm>
          <a:custGeom>
            <a:avLst/>
            <a:gdLst>
              <a:gd name="T0" fmla="*/ 1376 w 1536"/>
              <a:gd name="T1" fmla="*/ 160 h 1536"/>
              <a:gd name="T2" fmla="*/ 1357 w 1536"/>
              <a:gd name="T3" fmla="*/ 0 h 1536"/>
              <a:gd name="T4" fmla="*/ 1094 w 1536"/>
              <a:gd name="T5" fmla="*/ 230 h 1536"/>
              <a:gd name="T6" fmla="*/ 1088 w 1536"/>
              <a:gd name="T7" fmla="*/ 403 h 1536"/>
              <a:gd name="T8" fmla="*/ 640 w 1536"/>
              <a:gd name="T9" fmla="*/ 256 h 1536"/>
              <a:gd name="T10" fmla="*/ 640 w 1536"/>
              <a:gd name="T11" fmla="*/ 1536 h 1536"/>
              <a:gd name="T12" fmla="*/ 1114 w 1536"/>
              <a:gd name="T13" fmla="*/ 467 h 1536"/>
              <a:gd name="T14" fmla="*/ 1280 w 1536"/>
              <a:gd name="T15" fmla="*/ 448 h 1536"/>
              <a:gd name="T16" fmla="*/ 1530 w 1536"/>
              <a:gd name="T17" fmla="*/ 218 h 1536"/>
              <a:gd name="T18" fmla="*/ 1504 w 1536"/>
              <a:gd name="T19" fmla="*/ 160 h 1536"/>
              <a:gd name="T20" fmla="*/ 640 w 1536"/>
              <a:gd name="T21" fmla="*/ 1472 h 1536"/>
              <a:gd name="T22" fmla="*/ 640 w 1536"/>
              <a:gd name="T23" fmla="*/ 320 h 1536"/>
              <a:gd name="T24" fmla="*/ 911 w 1536"/>
              <a:gd name="T25" fmla="*/ 580 h 1536"/>
              <a:gd name="T26" fmla="*/ 224 w 1536"/>
              <a:gd name="T27" fmla="*/ 896 h 1536"/>
              <a:gd name="T28" fmla="*/ 1056 w 1536"/>
              <a:gd name="T29" fmla="*/ 896 h 1536"/>
              <a:gd name="T30" fmla="*/ 1070 w 1536"/>
              <a:gd name="T31" fmla="*/ 511 h 1536"/>
              <a:gd name="T32" fmla="*/ 768 w 1536"/>
              <a:gd name="T33" fmla="*/ 896 h 1536"/>
              <a:gd name="T34" fmla="*/ 512 w 1536"/>
              <a:gd name="T35" fmla="*/ 896 h 1536"/>
              <a:gd name="T36" fmla="*/ 705 w 1536"/>
              <a:gd name="T37" fmla="*/ 786 h 1536"/>
              <a:gd name="T38" fmla="*/ 614 w 1536"/>
              <a:gd name="T39" fmla="*/ 922 h 1536"/>
              <a:gd name="T40" fmla="*/ 659 w 1536"/>
              <a:gd name="T41" fmla="*/ 922 h 1536"/>
              <a:gd name="T42" fmla="*/ 768 w 1536"/>
              <a:gd name="T43" fmla="*/ 896 h 1536"/>
              <a:gd name="T44" fmla="*/ 640 w 1536"/>
              <a:gd name="T45" fmla="*/ 704 h 1536"/>
              <a:gd name="T46" fmla="*/ 640 w 1536"/>
              <a:gd name="T47" fmla="*/ 1088 h 1536"/>
              <a:gd name="T48" fmla="*/ 797 w 1536"/>
              <a:gd name="T49" fmla="*/ 784 h 1536"/>
              <a:gd name="T50" fmla="*/ 992 w 1536"/>
              <a:gd name="T51" fmla="*/ 896 h 1536"/>
              <a:gd name="T52" fmla="*/ 288 w 1536"/>
              <a:gd name="T53" fmla="*/ 896 h 1536"/>
              <a:gd name="T54" fmla="*/ 865 w 1536"/>
              <a:gd name="T55" fmla="*/ 627 h 1536"/>
              <a:gd name="T56" fmla="*/ 1267 w 1536"/>
              <a:gd name="T57" fmla="*/ 384 h 1536"/>
              <a:gd name="T58" fmla="*/ 1152 w 1536"/>
              <a:gd name="T59" fmla="*/ 269 h 1536"/>
              <a:gd name="T60" fmla="*/ 1312 w 1536"/>
              <a:gd name="T61" fmla="*/ 192 h 1536"/>
              <a:gd name="T62" fmla="*/ 1427 w 1536"/>
              <a:gd name="T63" fmla="*/ 22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36" h="1536">
                <a:moveTo>
                  <a:pt x="1504" y="160"/>
                </a:moveTo>
                <a:cubicBezTo>
                  <a:pt x="1376" y="160"/>
                  <a:pt x="1376" y="160"/>
                  <a:pt x="1376" y="160"/>
                </a:cubicBezTo>
                <a:cubicBezTo>
                  <a:pt x="1376" y="32"/>
                  <a:pt x="1376" y="32"/>
                  <a:pt x="1376" y="32"/>
                </a:cubicBezTo>
                <a:cubicBezTo>
                  <a:pt x="1376" y="19"/>
                  <a:pt x="1370" y="6"/>
                  <a:pt x="1357" y="0"/>
                </a:cubicBezTo>
                <a:cubicBezTo>
                  <a:pt x="1344" y="0"/>
                  <a:pt x="1331" y="0"/>
                  <a:pt x="1318" y="6"/>
                </a:cubicBezTo>
                <a:cubicBezTo>
                  <a:pt x="1094" y="230"/>
                  <a:pt x="1094" y="230"/>
                  <a:pt x="1094" y="230"/>
                </a:cubicBezTo>
                <a:cubicBezTo>
                  <a:pt x="1094" y="237"/>
                  <a:pt x="1088" y="250"/>
                  <a:pt x="1088" y="256"/>
                </a:cubicBezTo>
                <a:cubicBezTo>
                  <a:pt x="1088" y="403"/>
                  <a:pt x="1088" y="403"/>
                  <a:pt x="1088" y="403"/>
                </a:cubicBezTo>
                <a:cubicBezTo>
                  <a:pt x="1069" y="422"/>
                  <a:pt x="1069" y="422"/>
                  <a:pt x="1069" y="422"/>
                </a:cubicBezTo>
                <a:cubicBezTo>
                  <a:pt x="955" y="319"/>
                  <a:pt x="805" y="256"/>
                  <a:pt x="640" y="256"/>
                </a:cubicBezTo>
                <a:cubicBezTo>
                  <a:pt x="288" y="256"/>
                  <a:pt x="0" y="544"/>
                  <a:pt x="0" y="896"/>
                </a:cubicBezTo>
                <a:cubicBezTo>
                  <a:pt x="0" y="1248"/>
                  <a:pt x="288" y="1536"/>
                  <a:pt x="640" y="1536"/>
                </a:cubicBezTo>
                <a:cubicBezTo>
                  <a:pt x="992" y="1536"/>
                  <a:pt x="1280" y="1248"/>
                  <a:pt x="1280" y="896"/>
                </a:cubicBezTo>
                <a:cubicBezTo>
                  <a:pt x="1280" y="731"/>
                  <a:pt x="1217" y="581"/>
                  <a:pt x="1114" y="467"/>
                </a:cubicBezTo>
                <a:cubicBezTo>
                  <a:pt x="1133" y="448"/>
                  <a:pt x="1133" y="448"/>
                  <a:pt x="1133" y="448"/>
                </a:cubicBezTo>
                <a:cubicBezTo>
                  <a:pt x="1280" y="448"/>
                  <a:pt x="1280" y="448"/>
                  <a:pt x="1280" y="448"/>
                </a:cubicBezTo>
                <a:cubicBezTo>
                  <a:pt x="1286" y="448"/>
                  <a:pt x="1299" y="442"/>
                  <a:pt x="1306" y="442"/>
                </a:cubicBezTo>
                <a:cubicBezTo>
                  <a:pt x="1530" y="218"/>
                  <a:pt x="1530" y="218"/>
                  <a:pt x="1530" y="218"/>
                </a:cubicBezTo>
                <a:cubicBezTo>
                  <a:pt x="1536" y="205"/>
                  <a:pt x="1536" y="192"/>
                  <a:pt x="1536" y="179"/>
                </a:cubicBezTo>
                <a:cubicBezTo>
                  <a:pt x="1530" y="166"/>
                  <a:pt x="1517" y="160"/>
                  <a:pt x="1504" y="160"/>
                </a:cubicBezTo>
                <a:close/>
                <a:moveTo>
                  <a:pt x="1216" y="896"/>
                </a:moveTo>
                <a:cubicBezTo>
                  <a:pt x="1216" y="1216"/>
                  <a:pt x="960" y="1472"/>
                  <a:pt x="640" y="1472"/>
                </a:cubicBezTo>
                <a:cubicBezTo>
                  <a:pt x="320" y="1472"/>
                  <a:pt x="64" y="1216"/>
                  <a:pt x="64" y="896"/>
                </a:cubicBezTo>
                <a:cubicBezTo>
                  <a:pt x="64" y="576"/>
                  <a:pt x="320" y="320"/>
                  <a:pt x="640" y="320"/>
                </a:cubicBezTo>
                <a:cubicBezTo>
                  <a:pt x="789" y="320"/>
                  <a:pt x="923" y="375"/>
                  <a:pt x="1025" y="466"/>
                </a:cubicBezTo>
                <a:cubicBezTo>
                  <a:pt x="911" y="580"/>
                  <a:pt x="911" y="580"/>
                  <a:pt x="911" y="580"/>
                </a:cubicBezTo>
                <a:cubicBezTo>
                  <a:pt x="838" y="518"/>
                  <a:pt x="744" y="480"/>
                  <a:pt x="640" y="480"/>
                </a:cubicBezTo>
                <a:cubicBezTo>
                  <a:pt x="410" y="480"/>
                  <a:pt x="224" y="666"/>
                  <a:pt x="224" y="896"/>
                </a:cubicBezTo>
                <a:cubicBezTo>
                  <a:pt x="224" y="1126"/>
                  <a:pt x="410" y="1312"/>
                  <a:pt x="640" y="1312"/>
                </a:cubicBezTo>
                <a:cubicBezTo>
                  <a:pt x="870" y="1312"/>
                  <a:pt x="1056" y="1126"/>
                  <a:pt x="1056" y="896"/>
                </a:cubicBezTo>
                <a:cubicBezTo>
                  <a:pt x="1056" y="792"/>
                  <a:pt x="1018" y="698"/>
                  <a:pt x="956" y="625"/>
                </a:cubicBezTo>
                <a:cubicBezTo>
                  <a:pt x="1070" y="511"/>
                  <a:pt x="1070" y="511"/>
                  <a:pt x="1070" y="511"/>
                </a:cubicBezTo>
                <a:cubicBezTo>
                  <a:pt x="1161" y="613"/>
                  <a:pt x="1216" y="747"/>
                  <a:pt x="1216" y="896"/>
                </a:cubicBezTo>
                <a:close/>
                <a:moveTo>
                  <a:pt x="768" y="896"/>
                </a:moveTo>
                <a:cubicBezTo>
                  <a:pt x="768" y="966"/>
                  <a:pt x="710" y="1024"/>
                  <a:pt x="640" y="1024"/>
                </a:cubicBezTo>
                <a:cubicBezTo>
                  <a:pt x="570" y="1024"/>
                  <a:pt x="512" y="966"/>
                  <a:pt x="512" y="896"/>
                </a:cubicBezTo>
                <a:cubicBezTo>
                  <a:pt x="512" y="826"/>
                  <a:pt x="570" y="768"/>
                  <a:pt x="640" y="768"/>
                </a:cubicBezTo>
                <a:cubicBezTo>
                  <a:pt x="664" y="768"/>
                  <a:pt x="686" y="775"/>
                  <a:pt x="705" y="786"/>
                </a:cubicBezTo>
                <a:cubicBezTo>
                  <a:pt x="614" y="877"/>
                  <a:pt x="614" y="877"/>
                  <a:pt x="614" y="877"/>
                </a:cubicBezTo>
                <a:cubicBezTo>
                  <a:pt x="602" y="890"/>
                  <a:pt x="602" y="909"/>
                  <a:pt x="614" y="922"/>
                </a:cubicBezTo>
                <a:cubicBezTo>
                  <a:pt x="621" y="928"/>
                  <a:pt x="634" y="928"/>
                  <a:pt x="640" y="928"/>
                </a:cubicBezTo>
                <a:cubicBezTo>
                  <a:pt x="646" y="928"/>
                  <a:pt x="659" y="928"/>
                  <a:pt x="659" y="922"/>
                </a:cubicBezTo>
                <a:cubicBezTo>
                  <a:pt x="750" y="831"/>
                  <a:pt x="750" y="831"/>
                  <a:pt x="750" y="831"/>
                </a:cubicBezTo>
                <a:cubicBezTo>
                  <a:pt x="761" y="850"/>
                  <a:pt x="768" y="872"/>
                  <a:pt x="768" y="896"/>
                </a:cubicBezTo>
                <a:close/>
                <a:moveTo>
                  <a:pt x="752" y="739"/>
                </a:moveTo>
                <a:cubicBezTo>
                  <a:pt x="721" y="717"/>
                  <a:pt x="683" y="704"/>
                  <a:pt x="640" y="704"/>
                </a:cubicBezTo>
                <a:cubicBezTo>
                  <a:pt x="531" y="704"/>
                  <a:pt x="448" y="787"/>
                  <a:pt x="448" y="896"/>
                </a:cubicBezTo>
                <a:cubicBezTo>
                  <a:pt x="448" y="1005"/>
                  <a:pt x="531" y="1088"/>
                  <a:pt x="640" y="1088"/>
                </a:cubicBezTo>
                <a:cubicBezTo>
                  <a:pt x="749" y="1088"/>
                  <a:pt x="832" y="1005"/>
                  <a:pt x="832" y="896"/>
                </a:cubicBezTo>
                <a:cubicBezTo>
                  <a:pt x="832" y="853"/>
                  <a:pt x="819" y="815"/>
                  <a:pt x="797" y="784"/>
                </a:cubicBezTo>
                <a:cubicBezTo>
                  <a:pt x="909" y="671"/>
                  <a:pt x="909" y="671"/>
                  <a:pt x="909" y="671"/>
                </a:cubicBezTo>
                <a:cubicBezTo>
                  <a:pt x="961" y="733"/>
                  <a:pt x="992" y="811"/>
                  <a:pt x="992" y="896"/>
                </a:cubicBezTo>
                <a:cubicBezTo>
                  <a:pt x="992" y="1088"/>
                  <a:pt x="832" y="1248"/>
                  <a:pt x="640" y="1248"/>
                </a:cubicBezTo>
                <a:cubicBezTo>
                  <a:pt x="448" y="1248"/>
                  <a:pt x="288" y="1088"/>
                  <a:pt x="288" y="896"/>
                </a:cubicBezTo>
                <a:cubicBezTo>
                  <a:pt x="288" y="704"/>
                  <a:pt x="448" y="544"/>
                  <a:pt x="640" y="544"/>
                </a:cubicBezTo>
                <a:cubicBezTo>
                  <a:pt x="725" y="544"/>
                  <a:pt x="803" y="575"/>
                  <a:pt x="865" y="627"/>
                </a:cubicBezTo>
                <a:lnTo>
                  <a:pt x="752" y="739"/>
                </a:lnTo>
                <a:close/>
                <a:moveTo>
                  <a:pt x="1267" y="384"/>
                </a:moveTo>
                <a:cubicBezTo>
                  <a:pt x="1152" y="384"/>
                  <a:pt x="1152" y="384"/>
                  <a:pt x="1152" y="384"/>
                </a:cubicBezTo>
                <a:cubicBezTo>
                  <a:pt x="1152" y="269"/>
                  <a:pt x="1152" y="269"/>
                  <a:pt x="1152" y="269"/>
                </a:cubicBezTo>
                <a:cubicBezTo>
                  <a:pt x="1312" y="109"/>
                  <a:pt x="1312" y="109"/>
                  <a:pt x="1312" y="109"/>
                </a:cubicBezTo>
                <a:cubicBezTo>
                  <a:pt x="1312" y="192"/>
                  <a:pt x="1312" y="192"/>
                  <a:pt x="1312" y="192"/>
                </a:cubicBezTo>
                <a:cubicBezTo>
                  <a:pt x="1312" y="211"/>
                  <a:pt x="1325" y="224"/>
                  <a:pt x="1344" y="224"/>
                </a:cubicBezTo>
                <a:cubicBezTo>
                  <a:pt x="1427" y="224"/>
                  <a:pt x="1427" y="224"/>
                  <a:pt x="1427" y="224"/>
                </a:cubicBezTo>
                <a:lnTo>
                  <a:pt x="1267" y="3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99B7B81-5783-4F00-AEC2-484502B89A9A}"/>
              </a:ext>
            </a:extLst>
          </p:cNvPr>
          <p:cNvGrpSpPr/>
          <p:nvPr/>
        </p:nvGrpSpPr>
        <p:grpSpPr>
          <a:xfrm>
            <a:off x="6386208" y="4538920"/>
            <a:ext cx="292868" cy="243057"/>
            <a:chOff x="-4900613" y="885825"/>
            <a:chExt cx="5815013" cy="4826000"/>
          </a:xfrm>
          <a:solidFill>
            <a:schemeClr val="bg1"/>
          </a:solidFill>
        </p:grpSpPr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54CC22BF-C142-4C65-9AE7-456615B358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878388" y="1609725"/>
              <a:ext cx="5792788" cy="4102100"/>
            </a:xfrm>
            <a:custGeom>
              <a:avLst/>
              <a:gdLst>
                <a:gd name="T0" fmla="*/ 1376 w 1536"/>
                <a:gd name="T1" fmla="*/ 1088 h 1088"/>
                <a:gd name="T2" fmla="*/ 160 w 1536"/>
                <a:gd name="T3" fmla="*/ 1088 h 1088"/>
                <a:gd name="T4" fmla="*/ 0 w 1536"/>
                <a:gd name="T5" fmla="*/ 928 h 1088"/>
                <a:gd name="T6" fmla="*/ 0 w 1536"/>
                <a:gd name="T7" fmla="*/ 160 h 1088"/>
                <a:gd name="T8" fmla="*/ 160 w 1536"/>
                <a:gd name="T9" fmla="*/ 0 h 1088"/>
                <a:gd name="T10" fmla="*/ 1376 w 1536"/>
                <a:gd name="T11" fmla="*/ 0 h 1088"/>
                <a:gd name="T12" fmla="*/ 1536 w 1536"/>
                <a:gd name="T13" fmla="*/ 160 h 1088"/>
                <a:gd name="T14" fmla="*/ 1536 w 1536"/>
                <a:gd name="T15" fmla="*/ 928 h 1088"/>
                <a:gd name="T16" fmla="*/ 1376 w 1536"/>
                <a:gd name="T17" fmla="*/ 1088 h 1088"/>
                <a:gd name="T18" fmla="*/ 160 w 1536"/>
                <a:gd name="T19" fmla="*/ 64 h 1088"/>
                <a:gd name="T20" fmla="*/ 64 w 1536"/>
                <a:gd name="T21" fmla="*/ 160 h 1088"/>
                <a:gd name="T22" fmla="*/ 64 w 1536"/>
                <a:gd name="T23" fmla="*/ 928 h 1088"/>
                <a:gd name="T24" fmla="*/ 160 w 1536"/>
                <a:gd name="T25" fmla="*/ 1024 h 1088"/>
                <a:gd name="T26" fmla="*/ 1376 w 1536"/>
                <a:gd name="T27" fmla="*/ 1024 h 1088"/>
                <a:gd name="T28" fmla="*/ 1472 w 1536"/>
                <a:gd name="T29" fmla="*/ 928 h 1088"/>
                <a:gd name="T30" fmla="*/ 1472 w 1536"/>
                <a:gd name="T31" fmla="*/ 160 h 1088"/>
                <a:gd name="T32" fmla="*/ 1376 w 1536"/>
                <a:gd name="T33" fmla="*/ 64 h 1088"/>
                <a:gd name="T34" fmla="*/ 160 w 1536"/>
                <a:gd name="T35" fmla="*/ 64 h 1088"/>
                <a:gd name="T36" fmla="*/ 160 w 1536"/>
                <a:gd name="T37" fmla="*/ 64 h 1088"/>
                <a:gd name="T38" fmla="*/ 160 w 1536"/>
                <a:gd name="T39" fmla="*/ 64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6" h="1088">
                  <a:moveTo>
                    <a:pt x="1376" y="1088"/>
                  </a:moveTo>
                  <a:cubicBezTo>
                    <a:pt x="160" y="1088"/>
                    <a:pt x="160" y="1088"/>
                    <a:pt x="160" y="1088"/>
                  </a:cubicBezTo>
                  <a:cubicBezTo>
                    <a:pt x="70" y="1088"/>
                    <a:pt x="0" y="1018"/>
                    <a:pt x="0" y="92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70"/>
                    <a:pt x="70" y="0"/>
                    <a:pt x="160" y="0"/>
                  </a:cubicBezTo>
                  <a:cubicBezTo>
                    <a:pt x="1376" y="0"/>
                    <a:pt x="1376" y="0"/>
                    <a:pt x="1376" y="0"/>
                  </a:cubicBezTo>
                  <a:cubicBezTo>
                    <a:pt x="1466" y="0"/>
                    <a:pt x="1536" y="70"/>
                    <a:pt x="1536" y="160"/>
                  </a:cubicBezTo>
                  <a:cubicBezTo>
                    <a:pt x="1536" y="928"/>
                    <a:pt x="1536" y="928"/>
                    <a:pt x="1536" y="928"/>
                  </a:cubicBezTo>
                  <a:cubicBezTo>
                    <a:pt x="1536" y="1018"/>
                    <a:pt x="1466" y="1088"/>
                    <a:pt x="1376" y="1088"/>
                  </a:cubicBezTo>
                  <a:close/>
                  <a:moveTo>
                    <a:pt x="160" y="64"/>
                  </a:moveTo>
                  <a:cubicBezTo>
                    <a:pt x="109" y="64"/>
                    <a:pt x="64" y="109"/>
                    <a:pt x="64" y="160"/>
                  </a:cubicBezTo>
                  <a:cubicBezTo>
                    <a:pt x="64" y="928"/>
                    <a:pt x="64" y="928"/>
                    <a:pt x="64" y="928"/>
                  </a:cubicBezTo>
                  <a:cubicBezTo>
                    <a:pt x="64" y="979"/>
                    <a:pt x="109" y="1024"/>
                    <a:pt x="160" y="1024"/>
                  </a:cubicBezTo>
                  <a:cubicBezTo>
                    <a:pt x="1376" y="1024"/>
                    <a:pt x="1376" y="1024"/>
                    <a:pt x="1376" y="1024"/>
                  </a:cubicBezTo>
                  <a:cubicBezTo>
                    <a:pt x="1427" y="1024"/>
                    <a:pt x="1472" y="979"/>
                    <a:pt x="1472" y="928"/>
                  </a:cubicBezTo>
                  <a:cubicBezTo>
                    <a:pt x="1472" y="160"/>
                    <a:pt x="1472" y="160"/>
                    <a:pt x="1472" y="160"/>
                  </a:cubicBezTo>
                  <a:cubicBezTo>
                    <a:pt x="1472" y="109"/>
                    <a:pt x="1427" y="64"/>
                    <a:pt x="1376" y="64"/>
                  </a:cubicBezTo>
                  <a:lnTo>
                    <a:pt x="160" y="64"/>
                  </a:lnTo>
                  <a:close/>
                  <a:moveTo>
                    <a:pt x="160" y="64"/>
                  </a:moveTo>
                  <a:cubicBezTo>
                    <a:pt x="160" y="64"/>
                    <a:pt x="160" y="64"/>
                    <a:pt x="160" y="6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50A263A0-BC27-41B7-94D8-DBA7489760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947988" y="885825"/>
              <a:ext cx="1931988" cy="965200"/>
            </a:xfrm>
            <a:custGeom>
              <a:avLst/>
              <a:gdLst>
                <a:gd name="T0" fmla="*/ 480 w 512"/>
                <a:gd name="T1" fmla="*/ 256 h 256"/>
                <a:gd name="T2" fmla="*/ 448 w 512"/>
                <a:gd name="T3" fmla="*/ 224 h 256"/>
                <a:gd name="T4" fmla="*/ 448 w 512"/>
                <a:gd name="T5" fmla="*/ 96 h 256"/>
                <a:gd name="T6" fmla="*/ 416 w 512"/>
                <a:gd name="T7" fmla="*/ 64 h 256"/>
                <a:gd name="T8" fmla="*/ 96 w 512"/>
                <a:gd name="T9" fmla="*/ 64 h 256"/>
                <a:gd name="T10" fmla="*/ 64 w 512"/>
                <a:gd name="T11" fmla="*/ 96 h 256"/>
                <a:gd name="T12" fmla="*/ 64 w 512"/>
                <a:gd name="T13" fmla="*/ 224 h 256"/>
                <a:gd name="T14" fmla="*/ 32 w 512"/>
                <a:gd name="T15" fmla="*/ 256 h 256"/>
                <a:gd name="T16" fmla="*/ 0 w 512"/>
                <a:gd name="T17" fmla="*/ 224 h 256"/>
                <a:gd name="T18" fmla="*/ 0 w 512"/>
                <a:gd name="T19" fmla="*/ 96 h 256"/>
                <a:gd name="T20" fmla="*/ 96 w 512"/>
                <a:gd name="T21" fmla="*/ 0 h 256"/>
                <a:gd name="T22" fmla="*/ 416 w 512"/>
                <a:gd name="T23" fmla="*/ 0 h 256"/>
                <a:gd name="T24" fmla="*/ 512 w 512"/>
                <a:gd name="T25" fmla="*/ 96 h 256"/>
                <a:gd name="T26" fmla="*/ 512 w 512"/>
                <a:gd name="T27" fmla="*/ 224 h 256"/>
                <a:gd name="T28" fmla="*/ 480 w 512"/>
                <a:gd name="T29" fmla="*/ 256 h 256"/>
                <a:gd name="T30" fmla="*/ 480 w 512"/>
                <a:gd name="T31" fmla="*/ 256 h 256"/>
                <a:gd name="T32" fmla="*/ 480 w 512"/>
                <a:gd name="T33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2" h="256">
                  <a:moveTo>
                    <a:pt x="480" y="256"/>
                  </a:moveTo>
                  <a:cubicBezTo>
                    <a:pt x="461" y="256"/>
                    <a:pt x="448" y="243"/>
                    <a:pt x="448" y="224"/>
                  </a:cubicBezTo>
                  <a:cubicBezTo>
                    <a:pt x="448" y="96"/>
                    <a:pt x="448" y="96"/>
                    <a:pt x="448" y="96"/>
                  </a:cubicBezTo>
                  <a:cubicBezTo>
                    <a:pt x="448" y="77"/>
                    <a:pt x="435" y="64"/>
                    <a:pt x="41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77" y="64"/>
                    <a:pt x="64" y="77"/>
                    <a:pt x="64" y="96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64" y="243"/>
                    <a:pt x="51" y="256"/>
                    <a:pt x="32" y="256"/>
                  </a:cubicBezTo>
                  <a:cubicBezTo>
                    <a:pt x="13" y="256"/>
                    <a:pt x="0" y="243"/>
                    <a:pt x="0" y="224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5"/>
                    <a:pt x="45" y="0"/>
                    <a:pt x="96" y="0"/>
                  </a:cubicBezTo>
                  <a:cubicBezTo>
                    <a:pt x="416" y="0"/>
                    <a:pt x="416" y="0"/>
                    <a:pt x="416" y="0"/>
                  </a:cubicBezTo>
                  <a:cubicBezTo>
                    <a:pt x="467" y="0"/>
                    <a:pt x="512" y="45"/>
                    <a:pt x="512" y="96"/>
                  </a:cubicBezTo>
                  <a:cubicBezTo>
                    <a:pt x="512" y="224"/>
                    <a:pt x="512" y="224"/>
                    <a:pt x="512" y="224"/>
                  </a:cubicBezTo>
                  <a:cubicBezTo>
                    <a:pt x="512" y="243"/>
                    <a:pt x="499" y="256"/>
                    <a:pt x="480" y="256"/>
                  </a:cubicBezTo>
                  <a:close/>
                  <a:moveTo>
                    <a:pt x="480" y="256"/>
                  </a:moveTo>
                  <a:cubicBezTo>
                    <a:pt x="480" y="256"/>
                    <a:pt x="480" y="256"/>
                    <a:pt x="480" y="25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633C0C2C-DD2D-4C6E-8FFB-96ED2BA291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900613" y="2552700"/>
              <a:ext cx="5815013" cy="1228725"/>
            </a:xfrm>
            <a:custGeom>
              <a:avLst/>
              <a:gdLst>
                <a:gd name="T0" fmla="*/ 774 w 1542"/>
                <a:gd name="T1" fmla="*/ 326 h 326"/>
                <a:gd name="T2" fmla="*/ 761 w 1542"/>
                <a:gd name="T3" fmla="*/ 326 h 326"/>
                <a:gd name="T4" fmla="*/ 25 w 1542"/>
                <a:gd name="T5" fmla="*/ 70 h 326"/>
                <a:gd name="T6" fmla="*/ 6 w 1542"/>
                <a:gd name="T7" fmla="*/ 25 h 326"/>
                <a:gd name="T8" fmla="*/ 51 w 1542"/>
                <a:gd name="T9" fmla="*/ 6 h 326"/>
                <a:gd name="T10" fmla="*/ 774 w 1542"/>
                <a:gd name="T11" fmla="*/ 262 h 326"/>
                <a:gd name="T12" fmla="*/ 1497 w 1542"/>
                <a:gd name="T13" fmla="*/ 6 h 326"/>
                <a:gd name="T14" fmla="*/ 1536 w 1542"/>
                <a:gd name="T15" fmla="*/ 25 h 326"/>
                <a:gd name="T16" fmla="*/ 1516 w 1542"/>
                <a:gd name="T17" fmla="*/ 64 h 326"/>
                <a:gd name="T18" fmla="*/ 780 w 1542"/>
                <a:gd name="T19" fmla="*/ 320 h 326"/>
                <a:gd name="T20" fmla="*/ 774 w 1542"/>
                <a:gd name="T21" fmla="*/ 326 h 326"/>
                <a:gd name="T22" fmla="*/ 774 w 1542"/>
                <a:gd name="T23" fmla="*/ 326 h 326"/>
                <a:gd name="T24" fmla="*/ 774 w 1542"/>
                <a:gd name="T25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2" h="326">
                  <a:moveTo>
                    <a:pt x="774" y="326"/>
                  </a:moveTo>
                  <a:cubicBezTo>
                    <a:pt x="768" y="326"/>
                    <a:pt x="768" y="326"/>
                    <a:pt x="761" y="326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12" y="64"/>
                    <a:pt x="0" y="44"/>
                    <a:pt x="6" y="25"/>
                  </a:cubicBezTo>
                  <a:cubicBezTo>
                    <a:pt x="12" y="12"/>
                    <a:pt x="32" y="0"/>
                    <a:pt x="51" y="6"/>
                  </a:cubicBezTo>
                  <a:cubicBezTo>
                    <a:pt x="774" y="262"/>
                    <a:pt x="774" y="262"/>
                    <a:pt x="774" y="262"/>
                  </a:cubicBezTo>
                  <a:cubicBezTo>
                    <a:pt x="1497" y="6"/>
                    <a:pt x="1497" y="6"/>
                    <a:pt x="1497" y="6"/>
                  </a:cubicBezTo>
                  <a:cubicBezTo>
                    <a:pt x="1516" y="0"/>
                    <a:pt x="1529" y="6"/>
                    <a:pt x="1536" y="25"/>
                  </a:cubicBezTo>
                  <a:cubicBezTo>
                    <a:pt x="1542" y="44"/>
                    <a:pt x="1536" y="57"/>
                    <a:pt x="1516" y="64"/>
                  </a:cubicBezTo>
                  <a:cubicBezTo>
                    <a:pt x="780" y="320"/>
                    <a:pt x="780" y="320"/>
                    <a:pt x="780" y="320"/>
                  </a:cubicBezTo>
                  <a:cubicBezTo>
                    <a:pt x="780" y="326"/>
                    <a:pt x="780" y="326"/>
                    <a:pt x="774" y="326"/>
                  </a:cubicBezTo>
                  <a:close/>
                  <a:moveTo>
                    <a:pt x="774" y="326"/>
                  </a:moveTo>
                  <a:cubicBezTo>
                    <a:pt x="774" y="326"/>
                    <a:pt x="774" y="326"/>
                    <a:pt x="774" y="32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3E5B8F6-E634-4CF5-AF2C-2ADCBE563490}"/>
              </a:ext>
            </a:extLst>
          </p:cNvPr>
          <p:cNvGrpSpPr/>
          <p:nvPr/>
        </p:nvGrpSpPr>
        <p:grpSpPr>
          <a:xfrm>
            <a:off x="6334877" y="2430880"/>
            <a:ext cx="349810" cy="342900"/>
            <a:chOff x="973138" y="4927600"/>
            <a:chExt cx="642937" cy="630238"/>
          </a:xfrm>
          <a:solidFill>
            <a:schemeClr val="bg1"/>
          </a:solidFill>
        </p:grpSpPr>
        <p:sp>
          <p:nvSpPr>
            <p:cNvPr id="95" name="Freeform 28">
              <a:extLst>
                <a:ext uri="{FF2B5EF4-FFF2-40B4-BE49-F238E27FC236}">
                  <a16:creationId xmlns:a16="http://schemas.microsoft.com/office/drawing/2014/main" id="{7E5DEDC5-3516-4F84-95EC-44D05820FB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8100" y="4927600"/>
              <a:ext cx="295275" cy="295275"/>
            </a:xfrm>
            <a:custGeom>
              <a:avLst/>
              <a:gdLst>
                <a:gd name="T0" fmla="*/ 30 w 706"/>
                <a:gd name="T1" fmla="*/ 0 h 707"/>
                <a:gd name="T2" fmla="*/ 0 w 706"/>
                <a:gd name="T3" fmla="*/ 30 h 707"/>
                <a:gd name="T4" fmla="*/ 0 w 706"/>
                <a:gd name="T5" fmla="*/ 677 h 707"/>
                <a:gd name="T6" fmla="*/ 30 w 706"/>
                <a:gd name="T7" fmla="*/ 707 h 707"/>
                <a:gd name="T8" fmla="*/ 676 w 706"/>
                <a:gd name="T9" fmla="*/ 707 h 707"/>
                <a:gd name="T10" fmla="*/ 706 w 706"/>
                <a:gd name="T11" fmla="*/ 677 h 707"/>
                <a:gd name="T12" fmla="*/ 706 w 706"/>
                <a:gd name="T13" fmla="*/ 676 h 707"/>
                <a:gd name="T14" fmla="*/ 508 w 706"/>
                <a:gd name="T15" fmla="*/ 198 h 707"/>
                <a:gd name="T16" fmla="*/ 30 w 706"/>
                <a:gd name="T17" fmla="*/ 0 h 707"/>
                <a:gd name="T18" fmla="*/ 60 w 706"/>
                <a:gd name="T19" fmla="*/ 647 h 707"/>
                <a:gd name="T20" fmla="*/ 60 w 706"/>
                <a:gd name="T21" fmla="*/ 60 h 707"/>
                <a:gd name="T22" fmla="*/ 646 w 706"/>
                <a:gd name="T23" fmla="*/ 647 h 707"/>
                <a:gd name="T24" fmla="*/ 60 w 706"/>
                <a:gd name="T25" fmla="*/ 64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6" h="707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694"/>
                    <a:pt x="14" y="707"/>
                    <a:pt x="30" y="707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693" y="707"/>
                    <a:pt x="706" y="693"/>
                    <a:pt x="706" y="677"/>
                  </a:cubicBezTo>
                  <a:cubicBezTo>
                    <a:pt x="706" y="676"/>
                    <a:pt x="706" y="676"/>
                    <a:pt x="706" y="676"/>
                  </a:cubicBezTo>
                  <a:cubicBezTo>
                    <a:pt x="706" y="495"/>
                    <a:pt x="636" y="326"/>
                    <a:pt x="508" y="198"/>
                  </a:cubicBezTo>
                  <a:cubicBezTo>
                    <a:pt x="381" y="70"/>
                    <a:pt x="211" y="0"/>
                    <a:pt x="30" y="0"/>
                  </a:cubicBezTo>
                  <a:close/>
                  <a:moveTo>
                    <a:pt x="60" y="647"/>
                  </a:moveTo>
                  <a:cubicBezTo>
                    <a:pt x="60" y="60"/>
                    <a:pt x="60" y="60"/>
                    <a:pt x="60" y="60"/>
                  </a:cubicBezTo>
                  <a:cubicBezTo>
                    <a:pt x="376" y="76"/>
                    <a:pt x="631" y="330"/>
                    <a:pt x="646" y="647"/>
                  </a:cubicBezTo>
                  <a:lnTo>
                    <a:pt x="60" y="6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29">
              <a:extLst>
                <a:ext uri="{FF2B5EF4-FFF2-40B4-BE49-F238E27FC236}">
                  <a16:creationId xmlns:a16="http://schemas.microsoft.com/office/drawing/2014/main" id="{A4D63D19-FB9C-4563-B721-03A7F53CAD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9213" y="5254625"/>
              <a:ext cx="296862" cy="215900"/>
            </a:xfrm>
            <a:custGeom>
              <a:avLst/>
              <a:gdLst>
                <a:gd name="T0" fmla="*/ 678 w 708"/>
                <a:gd name="T1" fmla="*/ 0 h 517"/>
                <a:gd name="T2" fmla="*/ 32 w 708"/>
                <a:gd name="T3" fmla="*/ 0 h 517"/>
                <a:gd name="T4" fmla="*/ 4 w 708"/>
                <a:gd name="T5" fmla="*/ 19 h 517"/>
                <a:gd name="T6" fmla="*/ 11 w 708"/>
                <a:gd name="T7" fmla="*/ 51 h 517"/>
                <a:gd name="T8" fmla="*/ 467 w 708"/>
                <a:gd name="T9" fmla="*/ 508 h 517"/>
                <a:gd name="T10" fmla="*/ 488 w 708"/>
                <a:gd name="T11" fmla="*/ 517 h 517"/>
                <a:gd name="T12" fmla="*/ 488 w 708"/>
                <a:gd name="T13" fmla="*/ 517 h 517"/>
                <a:gd name="T14" fmla="*/ 510 w 708"/>
                <a:gd name="T15" fmla="*/ 508 h 517"/>
                <a:gd name="T16" fmla="*/ 708 w 708"/>
                <a:gd name="T17" fmla="*/ 30 h 517"/>
                <a:gd name="T18" fmla="*/ 699 w 708"/>
                <a:gd name="T19" fmla="*/ 9 h 517"/>
                <a:gd name="T20" fmla="*/ 678 w 708"/>
                <a:gd name="T21" fmla="*/ 0 h 517"/>
                <a:gd name="T22" fmla="*/ 488 w 708"/>
                <a:gd name="T23" fmla="*/ 444 h 517"/>
                <a:gd name="T24" fmla="*/ 455 w 708"/>
                <a:gd name="T25" fmla="*/ 411 h 517"/>
                <a:gd name="T26" fmla="*/ 506 w 708"/>
                <a:gd name="T27" fmla="*/ 359 h 517"/>
                <a:gd name="T28" fmla="*/ 506 w 708"/>
                <a:gd name="T29" fmla="*/ 316 h 517"/>
                <a:gd name="T30" fmla="*/ 464 w 708"/>
                <a:gd name="T31" fmla="*/ 316 h 517"/>
                <a:gd name="T32" fmla="*/ 412 w 708"/>
                <a:gd name="T33" fmla="*/ 368 h 517"/>
                <a:gd name="T34" fmla="*/ 356 w 708"/>
                <a:gd name="T35" fmla="*/ 312 h 517"/>
                <a:gd name="T36" fmla="*/ 492 w 708"/>
                <a:gd name="T37" fmla="*/ 175 h 517"/>
                <a:gd name="T38" fmla="*/ 492 w 708"/>
                <a:gd name="T39" fmla="*/ 133 h 517"/>
                <a:gd name="T40" fmla="*/ 450 w 708"/>
                <a:gd name="T41" fmla="*/ 133 h 517"/>
                <a:gd name="T42" fmla="*/ 313 w 708"/>
                <a:gd name="T43" fmla="*/ 269 h 517"/>
                <a:gd name="T44" fmla="*/ 262 w 708"/>
                <a:gd name="T45" fmla="*/ 217 h 517"/>
                <a:gd name="T46" fmla="*/ 307 w 708"/>
                <a:gd name="T47" fmla="*/ 172 h 517"/>
                <a:gd name="T48" fmla="*/ 307 w 708"/>
                <a:gd name="T49" fmla="*/ 130 h 517"/>
                <a:gd name="T50" fmla="*/ 265 w 708"/>
                <a:gd name="T51" fmla="*/ 130 h 517"/>
                <a:gd name="T52" fmla="*/ 219 w 708"/>
                <a:gd name="T53" fmla="*/ 175 h 517"/>
                <a:gd name="T54" fmla="*/ 104 w 708"/>
                <a:gd name="T55" fmla="*/ 60 h 517"/>
                <a:gd name="T56" fmla="*/ 647 w 708"/>
                <a:gd name="T57" fmla="*/ 60 h 517"/>
                <a:gd name="T58" fmla="*/ 488 w 708"/>
                <a:gd name="T59" fmla="*/ 44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08" h="517">
                  <a:moveTo>
                    <a:pt x="678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20" y="0"/>
                    <a:pt x="9" y="7"/>
                    <a:pt x="4" y="19"/>
                  </a:cubicBezTo>
                  <a:cubicBezTo>
                    <a:pt x="0" y="30"/>
                    <a:pt x="2" y="43"/>
                    <a:pt x="11" y="51"/>
                  </a:cubicBezTo>
                  <a:cubicBezTo>
                    <a:pt x="467" y="508"/>
                    <a:pt x="467" y="508"/>
                    <a:pt x="467" y="508"/>
                  </a:cubicBezTo>
                  <a:cubicBezTo>
                    <a:pt x="473" y="514"/>
                    <a:pt x="480" y="517"/>
                    <a:pt x="488" y="517"/>
                  </a:cubicBezTo>
                  <a:cubicBezTo>
                    <a:pt x="488" y="517"/>
                    <a:pt x="488" y="517"/>
                    <a:pt x="488" y="517"/>
                  </a:cubicBezTo>
                  <a:cubicBezTo>
                    <a:pt x="496" y="517"/>
                    <a:pt x="504" y="514"/>
                    <a:pt x="510" y="508"/>
                  </a:cubicBezTo>
                  <a:cubicBezTo>
                    <a:pt x="637" y="381"/>
                    <a:pt x="708" y="211"/>
                    <a:pt x="708" y="30"/>
                  </a:cubicBezTo>
                  <a:cubicBezTo>
                    <a:pt x="708" y="22"/>
                    <a:pt x="705" y="15"/>
                    <a:pt x="699" y="9"/>
                  </a:cubicBezTo>
                  <a:cubicBezTo>
                    <a:pt x="694" y="3"/>
                    <a:pt x="686" y="0"/>
                    <a:pt x="678" y="0"/>
                  </a:cubicBezTo>
                  <a:close/>
                  <a:moveTo>
                    <a:pt x="488" y="444"/>
                  </a:moveTo>
                  <a:cubicBezTo>
                    <a:pt x="455" y="411"/>
                    <a:pt x="455" y="411"/>
                    <a:pt x="455" y="411"/>
                  </a:cubicBezTo>
                  <a:cubicBezTo>
                    <a:pt x="506" y="359"/>
                    <a:pt x="506" y="359"/>
                    <a:pt x="506" y="359"/>
                  </a:cubicBezTo>
                  <a:cubicBezTo>
                    <a:pt x="518" y="347"/>
                    <a:pt x="518" y="328"/>
                    <a:pt x="506" y="316"/>
                  </a:cubicBezTo>
                  <a:cubicBezTo>
                    <a:pt x="495" y="305"/>
                    <a:pt x="476" y="305"/>
                    <a:pt x="464" y="316"/>
                  </a:cubicBezTo>
                  <a:cubicBezTo>
                    <a:pt x="412" y="368"/>
                    <a:pt x="412" y="368"/>
                    <a:pt x="412" y="368"/>
                  </a:cubicBezTo>
                  <a:cubicBezTo>
                    <a:pt x="356" y="312"/>
                    <a:pt x="356" y="312"/>
                    <a:pt x="356" y="312"/>
                  </a:cubicBezTo>
                  <a:cubicBezTo>
                    <a:pt x="492" y="175"/>
                    <a:pt x="492" y="175"/>
                    <a:pt x="492" y="175"/>
                  </a:cubicBezTo>
                  <a:cubicBezTo>
                    <a:pt x="504" y="163"/>
                    <a:pt x="504" y="144"/>
                    <a:pt x="492" y="133"/>
                  </a:cubicBezTo>
                  <a:cubicBezTo>
                    <a:pt x="481" y="121"/>
                    <a:pt x="462" y="121"/>
                    <a:pt x="450" y="133"/>
                  </a:cubicBezTo>
                  <a:cubicBezTo>
                    <a:pt x="313" y="269"/>
                    <a:pt x="313" y="269"/>
                    <a:pt x="313" y="269"/>
                  </a:cubicBezTo>
                  <a:cubicBezTo>
                    <a:pt x="262" y="217"/>
                    <a:pt x="262" y="217"/>
                    <a:pt x="262" y="217"/>
                  </a:cubicBezTo>
                  <a:cubicBezTo>
                    <a:pt x="307" y="172"/>
                    <a:pt x="307" y="172"/>
                    <a:pt x="307" y="172"/>
                  </a:cubicBezTo>
                  <a:cubicBezTo>
                    <a:pt x="319" y="160"/>
                    <a:pt x="319" y="141"/>
                    <a:pt x="307" y="130"/>
                  </a:cubicBezTo>
                  <a:cubicBezTo>
                    <a:pt x="295" y="118"/>
                    <a:pt x="276" y="118"/>
                    <a:pt x="265" y="130"/>
                  </a:cubicBezTo>
                  <a:cubicBezTo>
                    <a:pt x="219" y="175"/>
                    <a:pt x="219" y="175"/>
                    <a:pt x="219" y="175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647" y="60"/>
                    <a:pt x="647" y="60"/>
                    <a:pt x="647" y="60"/>
                  </a:cubicBezTo>
                  <a:cubicBezTo>
                    <a:pt x="640" y="204"/>
                    <a:pt x="584" y="338"/>
                    <a:pt x="488" y="4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07B3F9AC-E775-416B-82E5-2E6C98E879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3138" y="4991100"/>
              <a:ext cx="487362" cy="566738"/>
            </a:xfrm>
            <a:custGeom>
              <a:avLst/>
              <a:gdLst>
                <a:gd name="T0" fmla="*/ 676 w 1165"/>
                <a:gd name="T1" fmla="*/ 1353 h 1353"/>
                <a:gd name="T2" fmla="*/ 1153 w 1165"/>
                <a:gd name="T3" fmla="*/ 1156 h 1353"/>
                <a:gd name="T4" fmla="*/ 1153 w 1165"/>
                <a:gd name="T5" fmla="*/ 1113 h 1353"/>
                <a:gd name="T6" fmla="*/ 706 w 1165"/>
                <a:gd name="T7" fmla="*/ 665 h 1353"/>
                <a:gd name="T8" fmla="*/ 706 w 1165"/>
                <a:gd name="T9" fmla="*/ 30 h 1353"/>
                <a:gd name="T10" fmla="*/ 676 w 1165"/>
                <a:gd name="T11" fmla="*/ 0 h 1353"/>
                <a:gd name="T12" fmla="*/ 198 w 1165"/>
                <a:gd name="T13" fmla="*/ 198 h 1353"/>
                <a:gd name="T14" fmla="*/ 0 w 1165"/>
                <a:gd name="T15" fmla="*/ 677 h 1353"/>
                <a:gd name="T16" fmla="*/ 198 w 1165"/>
                <a:gd name="T17" fmla="*/ 1155 h 1353"/>
                <a:gd name="T18" fmla="*/ 676 w 1165"/>
                <a:gd name="T19" fmla="*/ 1353 h 1353"/>
                <a:gd name="T20" fmla="*/ 646 w 1165"/>
                <a:gd name="T21" fmla="*/ 61 h 1353"/>
                <a:gd name="T22" fmla="*/ 646 w 1165"/>
                <a:gd name="T23" fmla="*/ 661 h 1353"/>
                <a:gd name="T24" fmla="*/ 330 w 1165"/>
                <a:gd name="T25" fmla="*/ 862 h 1353"/>
                <a:gd name="T26" fmla="*/ 320 w 1165"/>
                <a:gd name="T27" fmla="*/ 904 h 1353"/>
                <a:gd name="T28" fmla="*/ 346 w 1165"/>
                <a:gd name="T29" fmla="*/ 918 h 1353"/>
                <a:gd name="T30" fmla="*/ 362 w 1165"/>
                <a:gd name="T31" fmla="*/ 913 h 1353"/>
                <a:gd name="T32" fmla="*/ 672 w 1165"/>
                <a:gd name="T33" fmla="*/ 716 h 1353"/>
                <a:gd name="T34" fmla="*/ 1089 w 1165"/>
                <a:gd name="T35" fmla="*/ 1134 h 1353"/>
                <a:gd name="T36" fmla="*/ 676 w 1165"/>
                <a:gd name="T37" fmla="*/ 1293 h 1353"/>
                <a:gd name="T38" fmla="*/ 60 w 1165"/>
                <a:gd name="T39" fmla="*/ 677 h 1353"/>
                <a:gd name="T40" fmla="*/ 646 w 1165"/>
                <a:gd name="T41" fmla="*/ 6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5" h="1353">
                  <a:moveTo>
                    <a:pt x="676" y="1353"/>
                  </a:moveTo>
                  <a:cubicBezTo>
                    <a:pt x="856" y="1353"/>
                    <a:pt x="1026" y="1283"/>
                    <a:pt x="1153" y="1156"/>
                  </a:cubicBezTo>
                  <a:cubicBezTo>
                    <a:pt x="1165" y="1144"/>
                    <a:pt x="1165" y="1125"/>
                    <a:pt x="1153" y="1113"/>
                  </a:cubicBezTo>
                  <a:cubicBezTo>
                    <a:pt x="706" y="665"/>
                    <a:pt x="706" y="665"/>
                    <a:pt x="706" y="665"/>
                  </a:cubicBezTo>
                  <a:cubicBezTo>
                    <a:pt x="706" y="30"/>
                    <a:pt x="706" y="30"/>
                    <a:pt x="706" y="30"/>
                  </a:cubicBezTo>
                  <a:cubicBezTo>
                    <a:pt x="706" y="14"/>
                    <a:pt x="692" y="0"/>
                    <a:pt x="676" y="0"/>
                  </a:cubicBezTo>
                  <a:cubicBezTo>
                    <a:pt x="495" y="0"/>
                    <a:pt x="326" y="71"/>
                    <a:pt x="198" y="198"/>
                  </a:cubicBezTo>
                  <a:cubicBezTo>
                    <a:pt x="70" y="326"/>
                    <a:pt x="0" y="496"/>
                    <a:pt x="0" y="677"/>
                  </a:cubicBezTo>
                  <a:cubicBezTo>
                    <a:pt x="0" y="858"/>
                    <a:pt x="70" y="1027"/>
                    <a:pt x="198" y="1155"/>
                  </a:cubicBezTo>
                  <a:cubicBezTo>
                    <a:pt x="326" y="1283"/>
                    <a:pt x="495" y="1353"/>
                    <a:pt x="676" y="1353"/>
                  </a:cubicBezTo>
                  <a:close/>
                  <a:moveTo>
                    <a:pt x="646" y="61"/>
                  </a:moveTo>
                  <a:cubicBezTo>
                    <a:pt x="646" y="661"/>
                    <a:pt x="646" y="661"/>
                    <a:pt x="646" y="661"/>
                  </a:cubicBezTo>
                  <a:cubicBezTo>
                    <a:pt x="330" y="862"/>
                    <a:pt x="330" y="862"/>
                    <a:pt x="330" y="862"/>
                  </a:cubicBezTo>
                  <a:cubicBezTo>
                    <a:pt x="316" y="871"/>
                    <a:pt x="311" y="890"/>
                    <a:pt x="320" y="904"/>
                  </a:cubicBezTo>
                  <a:cubicBezTo>
                    <a:pt x="326" y="913"/>
                    <a:pt x="336" y="918"/>
                    <a:pt x="346" y="918"/>
                  </a:cubicBezTo>
                  <a:cubicBezTo>
                    <a:pt x="351" y="918"/>
                    <a:pt x="357" y="916"/>
                    <a:pt x="362" y="913"/>
                  </a:cubicBezTo>
                  <a:cubicBezTo>
                    <a:pt x="672" y="716"/>
                    <a:pt x="672" y="716"/>
                    <a:pt x="672" y="716"/>
                  </a:cubicBezTo>
                  <a:cubicBezTo>
                    <a:pt x="1089" y="1134"/>
                    <a:pt x="1089" y="1134"/>
                    <a:pt x="1089" y="1134"/>
                  </a:cubicBezTo>
                  <a:cubicBezTo>
                    <a:pt x="976" y="1237"/>
                    <a:pt x="830" y="1293"/>
                    <a:pt x="676" y="1293"/>
                  </a:cubicBezTo>
                  <a:cubicBezTo>
                    <a:pt x="336" y="1293"/>
                    <a:pt x="60" y="1017"/>
                    <a:pt x="60" y="677"/>
                  </a:cubicBezTo>
                  <a:cubicBezTo>
                    <a:pt x="60" y="347"/>
                    <a:pt x="320" y="77"/>
                    <a:pt x="646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button - Online Discount Shop for Electronics, Apparel, Toys, Books, Games,  Computers, Shoes, Jewelry, Watches, Baby Products, Sports &amp; Outdoors,  Office Products, Bed &amp; Bath, Furniture, Tools, Hardware, Automotive Parts,  Accessories &amp;">
            <a:extLst>
              <a:ext uri="{FF2B5EF4-FFF2-40B4-BE49-F238E27FC236}">
                <a16:creationId xmlns:a16="http://schemas.microsoft.com/office/drawing/2014/main" id="{DCDBCBD8-4D4D-4C32-B263-34F2A2AFB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75" y="2326563"/>
            <a:ext cx="2647936" cy="264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774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4">
            <a:extLst>
              <a:ext uri="{FF2B5EF4-FFF2-40B4-BE49-F238E27FC236}">
                <a16:creationId xmlns:a16="http://schemas.microsoft.com/office/drawing/2014/main" id="{C7352F4B-A4AE-43A1-A914-C1EAA287E7C1}"/>
              </a:ext>
            </a:extLst>
          </p:cNvPr>
          <p:cNvSpPr txBox="1">
            <a:spLocks/>
          </p:cNvSpPr>
          <p:nvPr/>
        </p:nvSpPr>
        <p:spPr>
          <a:xfrm>
            <a:off x="118764" y="311102"/>
            <a:ext cx="10926763" cy="32923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9pPr>
          </a:lstStyle>
          <a:p>
            <a:r>
              <a:rPr lang="en-ZA" kern="0" dirty="0">
                <a:solidFill>
                  <a:schemeClr val="bg1"/>
                </a:solidFill>
              </a:rPr>
              <a:t>The ECONOMY IS GOING </a:t>
            </a:r>
          </a:p>
        </p:txBody>
      </p:sp>
      <p:pic>
        <p:nvPicPr>
          <p:cNvPr id="396" name="Picture 2" descr="Sunlight Neutralizes COVID-19 8 Times Faster Than Assumed | IE">
            <a:extLst>
              <a:ext uri="{FF2B5EF4-FFF2-40B4-BE49-F238E27FC236}">
                <a16:creationId xmlns:a16="http://schemas.microsoft.com/office/drawing/2014/main" id="{E10F2259-66D3-4635-9E3A-05235808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30" y="1390454"/>
            <a:ext cx="9012025" cy="41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7" name="Chart 396">
            <a:extLst>
              <a:ext uri="{FF2B5EF4-FFF2-40B4-BE49-F238E27FC236}">
                <a16:creationId xmlns:a16="http://schemas.microsoft.com/office/drawing/2014/main" id="{B3696136-DE4B-406A-B793-3B71850F41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6549619"/>
              </p:ext>
            </p:extLst>
          </p:nvPr>
        </p:nvGraphicFramePr>
        <p:xfrm>
          <a:off x="0" y="984894"/>
          <a:ext cx="9898144" cy="5528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8" name="TextBox 397">
            <a:extLst>
              <a:ext uri="{FF2B5EF4-FFF2-40B4-BE49-F238E27FC236}">
                <a16:creationId xmlns:a16="http://schemas.microsoft.com/office/drawing/2014/main" id="{2D980C8D-5431-46D7-B4AD-5EFC96266368}"/>
              </a:ext>
            </a:extLst>
          </p:cNvPr>
          <p:cNvSpPr txBox="1"/>
          <p:nvPr/>
        </p:nvSpPr>
        <p:spPr>
          <a:xfrm>
            <a:off x="9898144" y="1020161"/>
            <a:ext cx="22011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Key Highlights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Full reopening of the economy is accelerating activity in Households, Manufacturing, Construction, Trade, Agriculture and Transport.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Oil &amp; Gas FID initiated in Q1 2022.</a:t>
            </a:r>
          </a:p>
          <a:p>
            <a:pPr marL="88900" indent="-88900"/>
            <a:endParaRPr lang="en-US" sz="1400" dirty="0">
              <a:solidFill>
                <a:schemeClr val="bg1"/>
              </a:solidFill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Long-awaited Middle-Income status (GDP per capita of $1,036) expected by 2023 – expected to boost consumption levels.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Graphic 2" descr="Upstairs with solid fill">
            <a:extLst>
              <a:ext uri="{FF2B5EF4-FFF2-40B4-BE49-F238E27FC236}">
                <a16:creationId xmlns:a16="http://schemas.microsoft.com/office/drawing/2014/main" id="{0B917CE5-6A49-4D8F-8F44-C8EFED792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4020" y="0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2A6D11-9970-4877-8411-A0A1D01D80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4034672" y="31666"/>
            <a:ext cx="914400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9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92556F61-3A25-4731-BCDF-7449C8DAB2AE}"/>
              </a:ext>
            </a:extLst>
          </p:cNvPr>
          <p:cNvSpPr txBox="1">
            <a:spLocks/>
          </p:cNvSpPr>
          <p:nvPr/>
        </p:nvSpPr>
        <p:spPr>
          <a:xfrm>
            <a:off x="236600" y="303187"/>
            <a:ext cx="10926763" cy="32923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9pPr>
          </a:lstStyle>
          <a:p>
            <a:r>
              <a:rPr lang="en-ZA" kern="0" dirty="0">
                <a:solidFill>
                  <a:schemeClr val="bg1"/>
                </a:solidFill>
              </a:rPr>
              <a:t>Macro policy remains supportive of ECONOMIC growth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27FF22C0-E912-426C-A9A1-649454644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288704"/>
              </p:ext>
            </p:extLst>
          </p:nvPr>
        </p:nvGraphicFramePr>
        <p:xfrm>
          <a:off x="123477" y="933254"/>
          <a:ext cx="11994680" cy="5375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7340">
                  <a:extLst>
                    <a:ext uri="{9D8B030D-6E8A-4147-A177-3AD203B41FA5}">
                      <a16:colId xmlns:a16="http://schemas.microsoft.com/office/drawing/2014/main" val="760186587"/>
                    </a:ext>
                  </a:extLst>
                </a:gridCol>
                <a:gridCol w="5997340">
                  <a:extLst>
                    <a:ext uri="{9D8B030D-6E8A-4147-A177-3AD203B41FA5}">
                      <a16:colId xmlns:a16="http://schemas.microsoft.com/office/drawing/2014/main" val="2235275489"/>
                    </a:ext>
                  </a:extLst>
                </a:gridCol>
              </a:tblGrid>
              <a:tr h="287517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EXCHANGE RATE AND INFLATION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INTEREST RATES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361731"/>
                  </a:ext>
                </a:extLst>
              </a:tr>
              <a:tr h="4045670">
                <a:tc>
                  <a:txBody>
                    <a:bodyPr/>
                    <a:lstStyle/>
                    <a:p>
                      <a:endParaRPr lang="en-Z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Z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718627"/>
                  </a:ext>
                </a:extLst>
              </a:tr>
              <a:tr h="994528">
                <a:tc>
                  <a:txBody>
                    <a:bodyPr/>
                    <a:lstStyle/>
                    <a:p>
                      <a:pPr marL="179388" marR="0" lvl="0" indent="-179388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Inflation starting to rise after the re-opening of the economy, coupled with effects of increased fuel prices, which form 25% of our imports</a:t>
                      </a:r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en-ZA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 Central Bank maintained an accommodative monetary policy stance, holding the CBR at 6.5%. Interest rates were largely flat for the second half of the year in line with CBR</a:t>
                      </a:r>
                      <a:endParaRPr lang="en-Z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249012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D41FD54-5D78-4241-9A14-CEEB09736C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580858"/>
              </p:ext>
            </p:extLst>
          </p:nvPr>
        </p:nvGraphicFramePr>
        <p:xfrm>
          <a:off x="183824" y="1310327"/>
          <a:ext cx="5865042" cy="3837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3F371EB-23EA-42D6-BE53-622CA815DB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0567981"/>
              </p:ext>
            </p:extLst>
          </p:nvPr>
        </p:nvGraphicFramePr>
        <p:xfrm>
          <a:off x="6297105" y="1310327"/>
          <a:ext cx="5711071" cy="3837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24229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4">
            <a:extLst>
              <a:ext uri="{FF2B5EF4-FFF2-40B4-BE49-F238E27FC236}">
                <a16:creationId xmlns:a16="http://schemas.microsoft.com/office/drawing/2014/main" id="{B9431F41-4F68-4B88-BB1A-CC9408697C65}"/>
              </a:ext>
            </a:extLst>
          </p:cNvPr>
          <p:cNvSpPr txBox="1">
            <a:spLocks/>
          </p:cNvSpPr>
          <p:nvPr/>
        </p:nvSpPr>
        <p:spPr>
          <a:xfrm>
            <a:off x="194178" y="336181"/>
            <a:ext cx="10926763" cy="32923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9pPr>
          </a:lstStyle>
          <a:p>
            <a:r>
              <a:rPr lang="en-ZA" kern="0" dirty="0">
                <a:solidFill>
                  <a:schemeClr val="bg1"/>
                </a:solidFill>
              </a:rPr>
              <a:t>Businesses are increasingly switching on their lights</a:t>
            </a:r>
          </a:p>
        </p:txBody>
      </p:sp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A8AAD718-C4CE-43B3-A2B6-48E09389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070435"/>
              </p:ext>
            </p:extLst>
          </p:nvPr>
        </p:nvGraphicFramePr>
        <p:xfrm>
          <a:off x="58382" y="779244"/>
          <a:ext cx="4551226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1226">
                  <a:extLst>
                    <a:ext uri="{9D8B030D-6E8A-4147-A177-3AD203B41FA5}">
                      <a16:colId xmlns:a16="http://schemas.microsoft.com/office/drawing/2014/main" val="619377477"/>
                    </a:ext>
                  </a:extLst>
                </a:gridCol>
              </a:tblGrid>
              <a:tr h="554105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None/>
                        <a:tabLst>
                          <a:tab pos="457200" algn="l"/>
                        </a:tabLs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Purchasing Managers Index (PMI)</a:t>
                      </a:r>
                      <a:r>
                        <a:rPr lang="en-US" sz="1600" b="1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None/>
                        <a:tabLst>
                          <a:tab pos="457200" algn="l"/>
                        </a:tabLst>
                      </a:pPr>
                      <a:r>
                        <a:rPr lang="en-US" sz="1400" b="0" u="non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This has started to pick up and reached 55.7 in Feb’22 driven by;</a:t>
                      </a:r>
                      <a:endParaRPr lang="en-ZA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9388" lvl="0" indent="-179388">
                        <a:buFont typeface="Arial" panose="020B0604020202020204" pitchFamily="34" charset="0"/>
                        <a:buChar char="•"/>
                      </a:pPr>
                      <a:r>
                        <a:rPr lang="en-ZA" sz="1400" b="0" u="non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Further growth of output &amp; new orders</a:t>
                      </a:r>
                    </a:p>
                    <a:p>
                      <a:pPr marL="179388" lvl="0" indent="-179388">
                        <a:buFont typeface="Arial" panose="020B0604020202020204" pitchFamily="34" charset="0"/>
                        <a:buChar char="•"/>
                      </a:pPr>
                      <a:r>
                        <a:rPr lang="en-ZA" sz="1400" b="0" u="non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Employment up for the 3</a:t>
                      </a:r>
                      <a:r>
                        <a:rPr lang="en-ZA" sz="1400" b="0" u="none" kern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ZA" sz="1400" b="0" u="non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time in the past 4 months</a:t>
                      </a:r>
                    </a:p>
                    <a:p>
                      <a:pPr marL="179388" lvl="0" indent="-179388">
                        <a:buFont typeface="Arial" panose="020B0604020202020204" pitchFamily="34" charset="0"/>
                        <a:buChar char="•"/>
                      </a:pPr>
                      <a:r>
                        <a:rPr lang="en-ZA" sz="1400" b="0" u="non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Further increase in input costs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ZA" sz="1400" b="0" u="sng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ZA" sz="1600" b="1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Private Sector Credit growth:</a:t>
                      </a:r>
                      <a:r>
                        <a:rPr lang="en-ZA" sz="1600" b="1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ZA" sz="1400" b="0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Slowed in December/Jan due to Omicron, but largely on an upward trend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5733686"/>
                  </a:ext>
                </a:extLst>
              </a:tr>
            </a:tbl>
          </a:graphicData>
        </a:graphic>
      </p:graphicFrame>
      <p:grpSp>
        <p:nvGrpSpPr>
          <p:cNvPr id="456" name="Group 455">
            <a:extLst>
              <a:ext uri="{FF2B5EF4-FFF2-40B4-BE49-F238E27FC236}">
                <a16:creationId xmlns:a16="http://schemas.microsoft.com/office/drawing/2014/main" id="{7E121FBD-2D27-4677-8CF9-AD62E197FBE5}"/>
              </a:ext>
            </a:extLst>
          </p:cNvPr>
          <p:cNvGrpSpPr/>
          <p:nvPr/>
        </p:nvGrpSpPr>
        <p:grpSpPr>
          <a:xfrm flipH="1">
            <a:off x="58382" y="3359519"/>
            <a:ext cx="4560570" cy="3139440"/>
            <a:chOff x="6434441" y="784160"/>
            <a:chExt cx="5752795" cy="4549840"/>
          </a:xfrm>
        </p:grpSpPr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7B1C774F-BCB9-421D-A0F7-328503ADB324}"/>
                </a:ext>
              </a:extLst>
            </p:cNvPr>
            <p:cNvGrpSpPr/>
            <p:nvPr/>
          </p:nvGrpSpPr>
          <p:grpSpPr>
            <a:xfrm>
              <a:off x="6434441" y="784160"/>
              <a:ext cx="3095118" cy="3888622"/>
              <a:chOff x="7087788" y="227765"/>
              <a:chExt cx="4005544" cy="5032457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96FD4B59-8CB8-4034-AFE7-53F8B544B600}"/>
                  </a:ext>
                </a:extLst>
              </p:cNvPr>
              <p:cNvGrpSpPr/>
              <p:nvPr/>
            </p:nvGrpSpPr>
            <p:grpSpPr>
              <a:xfrm rot="1502371">
                <a:off x="8885951" y="2279541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825" name="Group 824">
                  <a:extLst>
                    <a:ext uri="{FF2B5EF4-FFF2-40B4-BE49-F238E27FC236}">
                      <a16:creationId xmlns:a16="http://schemas.microsoft.com/office/drawing/2014/main" id="{988B816C-3962-456A-A11D-B3D154F31469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827" name="Freeform 405">
                    <a:extLst>
                      <a:ext uri="{FF2B5EF4-FFF2-40B4-BE49-F238E27FC236}">
                        <a16:creationId xmlns:a16="http://schemas.microsoft.com/office/drawing/2014/main" id="{936E8091-261B-46A2-9420-FD74DBDD862A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828" name="Group 827">
                    <a:extLst>
                      <a:ext uri="{FF2B5EF4-FFF2-40B4-BE49-F238E27FC236}">
                        <a16:creationId xmlns:a16="http://schemas.microsoft.com/office/drawing/2014/main" id="{758EA73B-276F-48C8-9810-D1F8A8724E78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837" name="Freeform 415">
                      <a:extLst>
                        <a:ext uri="{FF2B5EF4-FFF2-40B4-BE49-F238E27FC236}">
                          <a16:creationId xmlns:a16="http://schemas.microsoft.com/office/drawing/2014/main" id="{5A055D1C-7F92-46E5-93B3-573E43FE1F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8" name="Freeform 416">
                      <a:extLst>
                        <a:ext uri="{FF2B5EF4-FFF2-40B4-BE49-F238E27FC236}">
                          <a16:creationId xmlns:a16="http://schemas.microsoft.com/office/drawing/2014/main" id="{6265AB08-0A28-4624-A9F4-D473F7A686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9" name="Freeform 417">
                      <a:extLst>
                        <a:ext uri="{FF2B5EF4-FFF2-40B4-BE49-F238E27FC236}">
                          <a16:creationId xmlns:a16="http://schemas.microsoft.com/office/drawing/2014/main" id="{00965D41-BF3C-4A96-B55B-ECE347703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0" name="Freeform 418">
                      <a:extLst>
                        <a:ext uri="{FF2B5EF4-FFF2-40B4-BE49-F238E27FC236}">
                          <a16:creationId xmlns:a16="http://schemas.microsoft.com/office/drawing/2014/main" id="{1E604494-4A48-44FC-B645-F2C2036009D1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1" name="Freeform 419">
                      <a:extLst>
                        <a:ext uri="{FF2B5EF4-FFF2-40B4-BE49-F238E27FC236}">
                          <a16:creationId xmlns:a16="http://schemas.microsoft.com/office/drawing/2014/main" id="{3855B6E2-7161-4734-AC61-267467A353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2" name="Freeform 420">
                      <a:extLst>
                        <a:ext uri="{FF2B5EF4-FFF2-40B4-BE49-F238E27FC236}">
                          <a16:creationId xmlns:a16="http://schemas.microsoft.com/office/drawing/2014/main" id="{40DB0F6A-0609-4CE5-A558-F9E608C91CC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3" name="Freeform 421">
                      <a:extLst>
                        <a:ext uri="{FF2B5EF4-FFF2-40B4-BE49-F238E27FC236}">
                          <a16:creationId xmlns:a16="http://schemas.microsoft.com/office/drawing/2014/main" id="{E7E9B177-C432-49D5-86C4-E38B31C866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4" name="Freeform 422">
                      <a:extLst>
                        <a:ext uri="{FF2B5EF4-FFF2-40B4-BE49-F238E27FC236}">
                          <a16:creationId xmlns:a16="http://schemas.microsoft.com/office/drawing/2014/main" id="{77F60452-6124-4B7F-94F7-E103D222625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45" name="Rounded Rectangle 423">
                      <a:extLst>
                        <a:ext uri="{FF2B5EF4-FFF2-40B4-BE49-F238E27FC236}">
                          <a16:creationId xmlns:a16="http://schemas.microsoft.com/office/drawing/2014/main" id="{50F484EA-29D0-4A63-94B6-7D85D81853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29" name="Group 828">
                    <a:extLst>
                      <a:ext uri="{FF2B5EF4-FFF2-40B4-BE49-F238E27FC236}">
                        <a16:creationId xmlns:a16="http://schemas.microsoft.com/office/drawing/2014/main" id="{26203EC0-13FD-4827-85A3-64F4F796AAE7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831" name="Freeform 409">
                      <a:extLst>
                        <a:ext uri="{FF2B5EF4-FFF2-40B4-BE49-F238E27FC236}">
                          <a16:creationId xmlns:a16="http://schemas.microsoft.com/office/drawing/2014/main" id="{B6657276-47E4-4E9E-A5FE-693971B03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2" name="Freeform 410">
                      <a:extLst>
                        <a:ext uri="{FF2B5EF4-FFF2-40B4-BE49-F238E27FC236}">
                          <a16:creationId xmlns:a16="http://schemas.microsoft.com/office/drawing/2014/main" id="{C4171749-74DA-456C-BEE8-82B5897088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3" name="Freeform 411">
                      <a:extLst>
                        <a:ext uri="{FF2B5EF4-FFF2-40B4-BE49-F238E27FC236}">
                          <a16:creationId xmlns:a16="http://schemas.microsoft.com/office/drawing/2014/main" id="{9C7C9712-17F0-4FE9-83D3-6D4AD95BD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4" name="Freeform 412">
                      <a:extLst>
                        <a:ext uri="{FF2B5EF4-FFF2-40B4-BE49-F238E27FC236}">
                          <a16:creationId xmlns:a16="http://schemas.microsoft.com/office/drawing/2014/main" id="{459C4D7D-6194-4C33-8E3F-A595741668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5" name="Freeform 413">
                      <a:extLst>
                        <a:ext uri="{FF2B5EF4-FFF2-40B4-BE49-F238E27FC236}">
                          <a16:creationId xmlns:a16="http://schemas.microsoft.com/office/drawing/2014/main" id="{99F5B166-DF6C-4FA4-B5CE-49B5C9EB0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36" name="Freeform 414">
                      <a:extLst>
                        <a:ext uri="{FF2B5EF4-FFF2-40B4-BE49-F238E27FC236}">
                          <a16:creationId xmlns:a16="http://schemas.microsoft.com/office/drawing/2014/main" id="{B2F82FF0-F356-4D7E-A96F-0C13790EE8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830" name="Oval 829">
                    <a:extLst>
                      <a:ext uri="{FF2B5EF4-FFF2-40B4-BE49-F238E27FC236}">
                        <a16:creationId xmlns:a16="http://schemas.microsoft.com/office/drawing/2014/main" id="{FC8D5FCF-4FE0-42E3-9B76-26C44249135A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26" name="Oval 825">
                  <a:extLst>
                    <a:ext uri="{FF2B5EF4-FFF2-40B4-BE49-F238E27FC236}">
                      <a16:creationId xmlns:a16="http://schemas.microsoft.com/office/drawing/2014/main" id="{6B2AB4C8-3D8A-4B3B-80E8-3C7524245099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3" name="Group 472">
                <a:extLst>
                  <a:ext uri="{FF2B5EF4-FFF2-40B4-BE49-F238E27FC236}">
                    <a16:creationId xmlns:a16="http://schemas.microsoft.com/office/drawing/2014/main" id="{2450D9D1-A451-4814-A4CD-BBDF3B4885F9}"/>
                  </a:ext>
                </a:extLst>
              </p:cNvPr>
              <p:cNvGrpSpPr/>
              <p:nvPr/>
            </p:nvGrpSpPr>
            <p:grpSpPr>
              <a:xfrm rot="3986291">
                <a:off x="8422555" y="3530143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804" name="Group 803">
                  <a:extLst>
                    <a:ext uri="{FF2B5EF4-FFF2-40B4-BE49-F238E27FC236}">
                      <a16:creationId xmlns:a16="http://schemas.microsoft.com/office/drawing/2014/main" id="{FB968B98-128D-4434-B102-F296CF9FD52B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806" name="Freeform 384">
                    <a:extLst>
                      <a:ext uri="{FF2B5EF4-FFF2-40B4-BE49-F238E27FC236}">
                        <a16:creationId xmlns:a16="http://schemas.microsoft.com/office/drawing/2014/main" id="{EEFF3EED-D2C5-44C6-BE93-D4B6F90973BF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807" name="Group 806">
                    <a:extLst>
                      <a:ext uri="{FF2B5EF4-FFF2-40B4-BE49-F238E27FC236}">
                        <a16:creationId xmlns:a16="http://schemas.microsoft.com/office/drawing/2014/main" id="{B4139B90-9419-40DF-A249-C26C7D3EF7A0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816" name="Freeform 394">
                      <a:extLst>
                        <a:ext uri="{FF2B5EF4-FFF2-40B4-BE49-F238E27FC236}">
                          <a16:creationId xmlns:a16="http://schemas.microsoft.com/office/drawing/2014/main" id="{0ED8D6D8-DF7F-4887-B516-50CD4AA2F4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7" name="Freeform 395">
                      <a:extLst>
                        <a:ext uri="{FF2B5EF4-FFF2-40B4-BE49-F238E27FC236}">
                          <a16:creationId xmlns:a16="http://schemas.microsoft.com/office/drawing/2014/main" id="{DEE478E8-DBAC-43C6-90AA-CF4726F04A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8" name="Freeform 396">
                      <a:extLst>
                        <a:ext uri="{FF2B5EF4-FFF2-40B4-BE49-F238E27FC236}">
                          <a16:creationId xmlns:a16="http://schemas.microsoft.com/office/drawing/2014/main" id="{6E78A15B-CB9A-4D84-A25E-064A7071F9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9" name="Freeform 397">
                      <a:extLst>
                        <a:ext uri="{FF2B5EF4-FFF2-40B4-BE49-F238E27FC236}">
                          <a16:creationId xmlns:a16="http://schemas.microsoft.com/office/drawing/2014/main" id="{5D715EFA-1A1F-434F-A219-A2FD4E6E2AAF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20" name="Freeform 398">
                      <a:extLst>
                        <a:ext uri="{FF2B5EF4-FFF2-40B4-BE49-F238E27FC236}">
                          <a16:creationId xmlns:a16="http://schemas.microsoft.com/office/drawing/2014/main" id="{82BFBB95-140D-42BD-AF82-6B7B66E7FF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21" name="Freeform 399">
                      <a:extLst>
                        <a:ext uri="{FF2B5EF4-FFF2-40B4-BE49-F238E27FC236}">
                          <a16:creationId xmlns:a16="http://schemas.microsoft.com/office/drawing/2014/main" id="{2B9FFC96-8121-4CD3-BA55-0C2E80B5CAB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22" name="Freeform 400">
                      <a:extLst>
                        <a:ext uri="{FF2B5EF4-FFF2-40B4-BE49-F238E27FC236}">
                          <a16:creationId xmlns:a16="http://schemas.microsoft.com/office/drawing/2014/main" id="{D689C705-16C0-4083-9E19-E7F472AD47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23" name="Freeform 401">
                      <a:extLst>
                        <a:ext uri="{FF2B5EF4-FFF2-40B4-BE49-F238E27FC236}">
                          <a16:creationId xmlns:a16="http://schemas.microsoft.com/office/drawing/2014/main" id="{6868E30E-6C95-4CB4-915A-47C3BE40A16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24" name="Rounded Rectangle 402">
                      <a:extLst>
                        <a:ext uri="{FF2B5EF4-FFF2-40B4-BE49-F238E27FC236}">
                          <a16:creationId xmlns:a16="http://schemas.microsoft.com/office/drawing/2014/main" id="{EA1D11D7-D1CF-417A-ADAD-706195F76F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08" name="Group 807">
                    <a:extLst>
                      <a:ext uri="{FF2B5EF4-FFF2-40B4-BE49-F238E27FC236}">
                        <a16:creationId xmlns:a16="http://schemas.microsoft.com/office/drawing/2014/main" id="{BA32CC6F-E3C6-4EA3-A23E-AEABD741EFC6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810" name="Freeform 388">
                      <a:extLst>
                        <a:ext uri="{FF2B5EF4-FFF2-40B4-BE49-F238E27FC236}">
                          <a16:creationId xmlns:a16="http://schemas.microsoft.com/office/drawing/2014/main" id="{B8C0B82D-31FE-4005-859F-7BEBD7FAE3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1" name="Freeform 389">
                      <a:extLst>
                        <a:ext uri="{FF2B5EF4-FFF2-40B4-BE49-F238E27FC236}">
                          <a16:creationId xmlns:a16="http://schemas.microsoft.com/office/drawing/2014/main" id="{2A67708A-6D6E-4CF6-812F-E1F1DE8B9A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2" name="Freeform 390">
                      <a:extLst>
                        <a:ext uri="{FF2B5EF4-FFF2-40B4-BE49-F238E27FC236}">
                          <a16:creationId xmlns:a16="http://schemas.microsoft.com/office/drawing/2014/main" id="{0C5481D4-4926-4C9F-88EF-B162EBAAC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3" name="Freeform 391">
                      <a:extLst>
                        <a:ext uri="{FF2B5EF4-FFF2-40B4-BE49-F238E27FC236}">
                          <a16:creationId xmlns:a16="http://schemas.microsoft.com/office/drawing/2014/main" id="{347ED4D1-9EC1-4769-B7B7-67A9364DAF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4" name="Freeform 392">
                      <a:extLst>
                        <a:ext uri="{FF2B5EF4-FFF2-40B4-BE49-F238E27FC236}">
                          <a16:creationId xmlns:a16="http://schemas.microsoft.com/office/drawing/2014/main" id="{5332DA7C-AA06-467E-B29B-A8D64BA1BD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5" name="Freeform 393">
                      <a:extLst>
                        <a:ext uri="{FF2B5EF4-FFF2-40B4-BE49-F238E27FC236}">
                          <a16:creationId xmlns:a16="http://schemas.microsoft.com/office/drawing/2014/main" id="{5FA69132-D4CC-485E-BE16-336506E32F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809" name="Oval 808">
                    <a:extLst>
                      <a:ext uri="{FF2B5EF4-FFF2-40B4-BE49-F238E27FC236}">
                        <a16:creationId xmlns:a16="http://schemas.microsoft.com/office/drawing/2014/main" id="{D46FB520-2CCD-4B0D-8FE2-297B2D9BF787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05" name="Oval 804">
                  <a:extLst>
                    <a:ext uri="{FF2B5EF4-FFF2-40B4-BE49-F238E27FC236}">
                      <a16:creationId xmlns:a16="http://schemas.microsoft.com/office/drawing/2014/main" id="{5D7FB5CB-54EE-4D24-82C9-6C965FB12AA2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99051ED2-0283-4416-B0AA-5F751A167691}"/>
                  </a:ext>
                </a:extLst>
              </p:cNvPr>
              <p:cNvGrpSpPr/>
              <p:nvPr/>
            </p:nvGrpSpPr>
            <p:grpSpPr>
              <a:xfrm rot="20088058">
                <a:off x="8758585" y="3026268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783" name="Group 782">
                  <a:extLst>
                    <a:ext uri="{FF2B5EF4-FFF2-40B4-BE49-F238E27FC236}">
                      <a16:creationId xmlns:a16="http://schemas.microsoft.com/office/drawing/2014/main" id="{E37CD8E7-0EA8-4559-A1CF-45C9061D8059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785" name="Freeform 363">
                    <a:extLst>
                      <a:ext uri="{FF2B5EF4-FFF2-40B4-BE49-F238E27FC236}">
                        <a16:creationId xmlns:a16="http://schemas.microsoft.com/office/drawing/2014/main" id="{57336233-228A-4150-9F3C-294004D03FE4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786" name="Group 785">
                    <a:extLst>
                      <a:ext uri="{FF2B5EF4-FFF2-40B4-BE49-F238E27FC236}">
                        <a16:creationId xmlns:a16="http://schemas.microsoft.com/office/drawing/2014/main" id="{3E70DAE7-1F76-4B57-9427-E358CCF3D37E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795" name="Freeform 373">
                      <a:extLst>
                        <a:ext uri="{FF2B5EF4-FFF2-40B4-BE49-F238E27FC236}">
                          <a16:creationId xmlns:a16="http://schemas.microsoft.com/office/drawing/2014/main" id="{8AE30971-E0C7-4ECB-AE62-A4B6A18EFA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6" name="Freeform 374">
                      <a:extLst>
                        <a:ext uri="{FF2B5EF4-FFF2-40B4-BE49-F238E27FC236}">
                          <a16:creationId xmlns:a16="http://schemas.microsoft.com/office/drawing/2014/main" id="{3F79BAF8-316D-4C4C-8153-3743BE4F6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7" name="Freeform 375">
                      <a:extLst>
                        <a:ext uri="{FF2B5EF4-FFF2-40B4-BE49-F238E27FC236}">
                          <a16:creationId xmlns:a16="http://schemas.microsoft.com/office/drawing/2014/main" id="{B28609CD-7997-474D-8FA4-375384A8A9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8" name="Freeform 376">
                      <a:extLst>
                        <a:ext uri="{FF2B5EF4-FFF2-40B4-BE49-F238E27FC236}">
                          <a16:creationId xmlns:a16="http://schemas.microsoft.com/office/drawing/2014/main" id="{99EF21A8-F6B6-41E1-B7F4-77C6DFB3597A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9" name="Freeform 377">
                      <a:extLst>
                        <a:ext uri="{FF2B5EF4-FFF2-40B4-BE49-F238E27FC236}">
                          <a16:creationId xmlns:a16="http://schemas.microsoft.com/office/drawing/2014/main" id="{1A39FBF4-8BEA-47F0-96E4-E4204E54E6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0" name="Freeform 378">
                      <a:extLst>
                        <a:ext uri="{FF2B5EF4-FFF2-40B4-BE49-F238E27FC236}">
                          <a16:creationId xmlns:a16="http://schemas.microsoft.com/office/drawing/2014/main" id="{326E0566-D8AC-4301-B13F-F27F6DE69B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1" name="Freeform 379">
                      <a:extLst>
                        <a:ext uri="{FF2B5EF4-FFF2-40B4-BE49-F238E27FC236}">
                          <a16:creationId xmlns:a16="http://schemas.microsoft.com/office/drawing/2014/main" id="{17F00B4B-8B28-40B0-A8CB-112C556D55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2" name="Freeform 380">
                      <a:extLst>
                        <a:ext uri="{FF2B5EF4-FFF2-40B4-BE49-F238E27FC236}">
                          <a16:creationId xmlns:a16="http://schemas.microsoft.com/office/drawing/2014/main" id="{1E2203E9-B4CA-4822-B7B7-EF2AB36ACB8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3" name="Rounded Rectangle 381">
                      <a:extLst>
                        <a:ext uri="{FF2B5EF4-FFF2-40B4-BE49-F238E27FC236}">
                          <a16:creationId xmlns:a16="http://schemas.microsoft.com/office/drawing/2014/main" id="{0A1D77CF-A109-4238-BBC1-7A8057564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787" name="Group 786">
                    <a:extLst>
                      <a:ext uri="{FF2B5EF4-FFF2-40B4-BE49-F238E27FC236}">
                        <a16:creationId xmlns:a16="http://schemas.microsoft.com/office/drawing/2014/main" id="{85E976AB-1597-42A1-AF1A-34141BFDE782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789" name="Freeform 367">
                      <a:extLst>
                        <a:ext uri="{FF2B5EF4-FFF2-40B4-BE49-F238E27FC236}">
                          <a16:creationId xmlns:a16="http://schemas.microsoft.com/office/drawing/2014/main" id="{AD8C7995-D4EE-4470-9DC0-4D73B4DEC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0" name="Freeform 368">
                      <a:extLst>
                        <a:ext uri="{FF2B5EF4-FFF2-40B4-BE49-F238E27FC236}">
                          <a16:creationId xmlns:a16="http://schemas.microsoft.com/office/drawing/2014/main" id="{22E75097-DE4E-4088-AFC9-D6C35C3D07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1" name="Freeform 369">
                      <a:extLst>
                        <a:ext uri="{FF2B5EF4-FFF2-40B4-BE49-F238E27FC236}">
                          <a16:creationId xmlns:a16="http://schemas.microsoft.com/office/drawing/2014/main" id="{21802F27-78F6-4F45-9E6B-66D93B8BD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2" name="Freeform 370">
                      <a:extLst>
                        <a:ext uri="{FF2B5EF4-FFF2-40B4-BE49-F238E27FC236}">
                          <a16:creationId xmlns:a16="http://schemas.microsoft.com/office/drawing/2014/main" id="{6201C5C1-9BB7-4D9D-931C-630679C88E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3" name="Freeform 371">
                      <a:extLst>
                        <a:ext uri="{FF2B5EF4-FFF2-40B4-BE49-F238E27FC236}">
                          <a16:creationId xmlns:a16="http://schemas.microsoft.com/office/drawing/2014/main" id="{D1BBE99F-41EB-40C3-B7D0-4B66269A85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4" name="Freeform 372">
                      <a:extLst>
                        <a:ext uri="{FF2B5EF4-FFF2-40B4-BE49-F238E27FC236}">
                          <a16:creationId xmlns:a16="http://schemas.microsoft.com/office/drawing/2014/main" id="{23CC645E-BD22-4CCC-AAC5-B782452DF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788" name="Oval 787">
                    <a:extLst>
                      <a:ext uri="{FF2B5EF4-FFF2-40B4-BE49-F238E27FC236}">
                        <a16:creationId xmlns:a16="http://schemas.microsoft.com/office/drawing/2014/main" id="{10DEA470-AF5F-417D-906F-8BC2C8B0B191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84" name="Oval 783">
                  <a:extLst>
                    <a:ext uri="{FF2B5EF4-FFF2-40B4-BE49-F238E27FC236}">
                      <a16:creationId xmlns:a16="http://schemas.microsoft.com/office/drawing/2014/main" id="{334C466B-4F83-4F7A-B7DE-2FDED4765BFC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5" name="Group 474">
                <a:extLst>
                  <a:ext uri="{FF2B5EF4-FFF2-40B4-BE49-F238E27FC236}">
                    <a16:creationId xmlns:a16="http://schemas.microsoft.com/office/drawing/2014/main" id="{A6437B18-E6FC-4075-95A4-5746B7FC954C}"/>
                  </a:ext>
                </a:extLst>
              </p:cNvPr>
              <p:cNvGrpSpPr/>
              <p:nvPr/>
            </p:nvGrpSpPr>
            <p:grpSpPr>
              <a:xfrm rot="18795435">
                <a:off x="9688118" y="3233202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762" name="Group 761">
                  <a:extLst>
                    <a:ext uri="{FF2B5EF4-FFF2-40B4-BE49-F238E27FC236}">
                      <a16:creationId xmlns:a16="http://schemas.microsoft.com/office/drawing/2014/main" id="{D874A068-3C8B-4E05-8A60-AF973EA5B760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764" name="Freeform 342">
                    <a:extLst>
                      <a:ext uri="{FF2B5EF4-FFF2-40B4-BE49-F238E27FC236}">
                        <a16:creationId xmlns:a16="http://schemas.microsoft.com/office/drawing/2014/main" id="{155767C9-2681-49F6-952F-D44087D78F03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765" name="Group 764">
                    <a:extLst>
                      <a:ext uri="{FF2B5EF4-FFF2-40B4-BE49-F238E27FC236}">
                        <a16:creationId xmlns:a16="http://schemas.microsoft.com/office/drawing/2014/main" id="{407F20B0-06AA-40B7-A810-81D97007F7BE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774" name="Freeform 352">
                      <a:extLst>
                        <a:ext uri="{FF2B5EF4-FFF2-40B4-BE49-F238E27FC236}">
                          <a16:creationId xmlns:a16="http://schemas.microsoft.com/office/drawing/2014/main" id="{CDA21104-2BE3-4E97-8D62-40F4731F7F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5" name="Freeform 353">
                      <a:extLst>
                        <a:ext uri="{FF2B5EF4-FFF2-40B4-BE49-F238E27FC236}">
                          <a16:creationId xmlns:a16="http://schemas.microsoft.com/office/drawing/2014/main" id="{A2D00134-E8BE-4395-A6ED-D00C8B9527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6" name="Freeform 354">
                      <a:extLst>
                        <a:ext uri="{FF2B5EF4-FFF2-40B4-BE49-F238E27FC236}">
                          <a16:creationId xmlns:a16="http://schemas.microsoft.com/office/drawing/2014/main" id="{D1106258-2968-485C-9F13-A44FA18582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7" name="Freeform 355">
                      <a:extLst>
                        <a:ext uri="{FF2B5EF4-FFF2-40B4-BE49-F238E27FC236}">
                          <a16:creationId xmlns:a16="http://schemas.microsoft.com/office/drawing/2014/main" id="{4EE31A50-6381-4C0A-A46A-5A08A434A8EF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8" name="Freeform 356">
                      <a:extLst>
                        <a:ext uri="{FF2B5EF4-FFF2-40B4-BE49-F238E27FC236}">
                          <a16:creationId xmlns:a16="http://schemas.microsoft.com/office/drawing/2014/main" id="{99EFA93E-7B2E-49A9-B725-63880D6EF9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9" name="Freeform 357">
                      <a:extLst>
                        <a:ext uri="{FF2B5EF4-FFF2-40B4-BE49-F238E27FC236}">
                          <a16:creationId xmlns:a16="http://schemas.microsoft.com/office/drawing/2014/main" id="{BC72DFEC-478D-4323-ABC1-E6959A18C02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0" name="Freeform 358">
                      <a:extLst>
                        <a:ext uri="{FF2B5EF4-FFF2-40B4-BE49-F238E27FC236}">
                          <a16:creationId xmlns:a16="http://schemas.microsoft.com/office/drawing/2014/main" id="{16F86B29-F741-43C5-BAE8-97F637BA7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1" name="Freeform 359">
                      <a:extLst>
                        <a:ext uri="{FF2B5EF4-FFF2-40B4-BE49-F238E27FC236}">
                          <a16:creationId xmlns:a16="http://schemas.microsoft.com/office/drawing/2014/main" id="{89409377-493D-49E0-8F90-4E8125E11C6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2" name="Rounded Rectangle 360">
                      <a:extLst>
                        <a:ext uri="{FF2B5EF4-FFF2-40B4-BE49-F238E27FC236}">
                          <a16:creationId xmlns:a16="http://schemas.microsoft.com/office/drawing/2014/main" id="{6B45216A-B806-4F01-A053-8E55979452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766" name="Group 765">
                    <a:extLst>
                      <a:ext uri="{FF2B5EF4-FFF2-40B4-BE49-F238E27FC236}">
                        <a16:creationId xmlns:a16="http://schemas.microsoft.com/office/drawing/2014/main" id="{748A332C-0461-4FFC-A256-EE3EC674B136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768" name="Freeform 346">
                      <a:extLst>
                        <a:ext uri="{FF2B5EF4-FFF2-40B4-BE49-F238E27FC236}">
                          <a16:creationId xmlns:a16="http://schemas.microsoft.com/office/drawing/2014/main" id="{B57EF5B1-6083-4871-922E-AAD2BB7EF2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9" name="Freeform 347">
                      <a:extLst>
                        <a:ext uri="{FF2B5EF4-FFF2-40B4-BE49-F238E27FC236}">
                          <a16:creationId xmlns:a16="http://schemas.microsoft.com/office/drawing/2014/main" id="{B06980E6-CC46-4C48-B56A-81E5FF6048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0" name="Freeform 348">
                      <a:extLst>
                        <a:ext uri="{FF2B5EF4-FFF2-40B4-BE49-F238E27FC236}">
                          <a16:creationId xmlns:a16="http://schemas.microsoft.com/office/drawing/2014/main" id="{F6E70C8E-F3FC-4531-A17E-2003288841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1" name="Freeform 349">
                      <a:extLst>
                        <a:ext uri="{FF2B5EF4-FFF2-40B4-BE49-F238E27FC236}">
                          <a16:creationId xmlns:a16="http://schemas.microsoft.com/office/drawing/2014/main" id="{E8A9ECBB-B3FE-4CBC-ACA4-2B7A4C4E68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2" name="Freeform 350">
                      <a:extLst>
                        <a:ext uri="{FF2B5EF4-FFF2-40B4-BE49-F238E27FC236}">
                          <a16:creationId xmlns:a16="http://schemas.microsoft.com/office/drawing/2014/main" id="{E6796957-6FA9-4A52-97C2-8B6EAF86BC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3" name="Freeform 351">
                      <a:extLst>
                        <a:ext uri="{FF2B5EF4-FFF2-40B4-BE49-F238E27FC236}">
                          <a16:creationId xmlns:a16="http://schemas.microsoft.com/office/drawing/2014/main" id="{D4C5B929-C229-4F8C-8DA3-0B8486D40A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767" name="Oval 766">
                    <a:extLst>
                      <a:ext uri="{FF2B5EF4-FFF2-40B4-BE49-F238E27FC236}">
                        <a16:creationId xmlns:a16="http://schemas.microsoft.com/office/drawing/2014/main" id="{97D54804-9857-4B43-ABDB-F85693E51B3A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63" name="Oval 762">
                  <a:extLst>
                    <a:ext uri="{FF2B5EF4-FFF2-40B4-BE49-F238E27FC236}">
                      <a16:creationId xmlns:a16="http://schemas.microsoft.com/office/drawing/2014/main" id="{57666653-EE2A-48EE-80E1-7B6E683BFCEE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6" name="Group 475">
                <a:extLst>
                  <a:ext uri="{FF2B5EF4-FFF2-40B4-BE49-F238E27FC236}">
                    <a16:creationId xmlns:a16="http://schemas.microsoft.com/office/drawing/2014/main" id="{EFAAF4F4-EEDB-4307-9AAA-B236C5EE1C96}"/>
                  </a:ext>
                </a:extLst>
              </p:cNvPr>
              <p:cNvGrpSpPr/>
              <p:nvPr/>
            </p:nvGrpSpPr>
            <p:grpSpPr>
              <a:xfrm rot="17057516">
                <a:off x="8061229" y="3855008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741" name="Group 740">
                  <a:extLst>
                    <a:ext uri="{FF2B5EF4-FFF2-40B4-BE49-F238E27FC236}">
                      <a16:creationId xmlns:a16="http://schemas.microsoft.com/office/drawing/2014/main" id="{7EA09954-B14B-40CC-8A47-0B06F5940965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743" name="Freeform 321">
                    <a:extLst>
                      <a:ext uri="{FF2B5EF4-FFF2-40B4-BE49-F238E27FC236}">
                        <a16:creationId xmlns:a16="http://schemas.microsoft.com/office/drawing/2014/main" id="{8F592F82-86BB-480A-A9B2-A8DF77D8F061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744" name="Group 743">
                    <a:extLst>
                      <a:ext uri="{FF2B5EF4-FFF2-40B4-BE49-F238E27FC236}">
                        <a16:creationId xmlns:a16="http://schemas.microsoft.com/office/drawing/2014/main" id="{F1C26A91-E2C0-45D4-A583-EF6221A2B845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753" name="Freeform 331">
                      <a:extLst>
                        <a:ext uri="{FF2B5EF4-FFF2-40B4-BE49-F238E27FC236}">
                          <a16:creationId xmlns:a16="http://schemas.microsoft.com/office/drawing/2014/main" id="{EE80D1EB-DC48-4C09-9D60-C778597B6B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4" name="Freeform 332">
                      <a:extLst>
                        <a:ext uri="{FF2B5EF4-FFF2-40B4-BE49-F238E27FC236}">
                          <a16:creationId xmlns:a16="http://schemas.microsoft.com/office/drawing/2014/main" id="{55E9485C-F2D9-4A68-9DEE-D75D9995D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5" name="Freeform 333">
                      <a:extLst>
                        <a:ext uri="{FF2B5EF4-FFF2-40B4-BE49-F238E27FC236}">
                          <a16:creationId xmlns:a16="http://schemas.microsoft.com/office/drawing/2014/main" id="{10C75DB4-09B9-4758-AFB6-012EC7D962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6" name="Freeform 334">
                      <a:extLst>
                        <a:ext uri="{FF2B5EF4-FFF2-40B4-BE49-F238E27FC236}">
                          <a16:creationId xmlns:a16="http://schemas.microsoft.com/office/drawing/2014/main" id="{D13F1D2D-D746-40C5-AA24-0C39B9B80106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7" name="Freeform 335">
                      <a:extLst>
                        <a:ext uri="{FF2B5EF4-FFF2-40B4-BE49-F238E27FC236}">
                          <a16:creationId xmlns:a16="http://schemas.microsoft.com/office/drawing/2014/main" id="{DA596875-FF22-4208-B780-31959CFCC0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8" name="Freeform 336">
                      <a:extLst>
                        <a:ext uri="{FF2B5EF4-FFF2-40B4-BE49-F238E27FC236}">
                          <a16:creationId xmlns:a16="http://schemas.microsoft.com/office/drawing/2014/main" id="{5464C5A3-777C-461C-9BB1-E031DCBD547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9" name="Freeform 337">
                      <a:extLst>
                        <a:ext uri="{FF2B5EF4-FFF2-40B4-BE49-F238E27FC236}">
                          <a16:creationId xmlns:a16="http://schemas.microsoft.com/office/drawing/2014/main" id="{AC833FB9-4E63-45E3-8A19-0E2515DC9C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0" name="Freeform 338">
                      <a:extLst>
                        <a:ext uri="{FF2B5EF4-FFF2-40B4-BE49-F238E27FC236}">
                          <a16:creationId xmlns:a16="http://schemas.microsoft.com/office/drawing/2014/main" id="{07A8E816-7449-47A9-9722-D3D0A9B3A17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1" name="Rounded Rectangle 339">
                      <a:extLst>
                        <a:ext uri="{FF2B5EF4-FFF2-40B4-BE49-F238E27FC236}">
                          <a16:creationId xmlns:a16="http://schemas.microsoft.com/office/drawing/2014/main" id="{017A06CF-A502-4418-BB2B-9E461321B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745" name="Group 744">
                    <a:extLst>
                      <a:ext uri="{FF2B5EF4-FFF2-40B4-BE49-F238E27FC236}">
                        <a16:creationId xmlns:a16="http://schemas.microsoft.com/office/drawing/2014/main" id="{AAB8578C-4032-435B-9D20-94BF30635838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747" name="Freeform 325">
                      <a:extLst>
                        <a:ext uri="{FF2B5EF4-FFF2-40B4-BE49-F238E27FC236}">
                          <a16:creationId xmlns:a16="http://schemas.microsoft.com/office/drawing/2014/main" id="{8B3EBD68-9F06-4AA0-ADC8-1B828EBF26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8" name="Freeform 326">
                      <a:extLst>
                        <a:ext uri="{FF2B5EF4-FFF2-40B4-BE49-F238E27FC236}">
                          <a16:creationId xmlns:a16="http://schemas.microsoft.com/office/drawing/2014/main" id="{2F0056B4-F063-4427-A54D-5F864E99FC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9" name="Freeform 327">
                      <a:extLst>
                        <a:ext uri="{FF2B5EF4-FFF2-40B4-BE49-F238E27FC236}">
                          <a16:creationId xmlns:a16="http://schemas.microsoft.com/office/drawing/2014/main" id="{D21806B5-BDD7-4F8A-813F-94FC7363C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0" name="Freeform 328">
                      <a:extLst>
                        <a:ext uri="{FF2B5EF4-FFF2-40B4-BE49-F238E27FC236}">
                          <a16:creationId xmlns:a16="http://schemas.microsoft.com/office/drawing/2014/main" id="{9AD23D15-A43E-48DA-82A9-AA7E3F0E9D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1" name="Freeform 329">
                      <a:extLst>
                        <a:ext uri="{FF2B5EF4-FFF2-40B4-BE49-F238E27FC236}">
                          <a16:creationId xmlns:a16="http://schemas.microsoft.com/office/drawing/2014/main" id="{E1B15EF1-BFCB-43D1-858B-5B77F2384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2" name="Freeform 330">
                      <a:extLst>
                        <a:ext uri="{FF2B5EF4-FFF2-40B4-BE49-F238E27FC236}">
                          <a16:creationId xmlns:a16="http://schemas.microsoft.com/office/drawing/2014/main" id="{38F6B51B-9A63-45A7-8F78-4D464A7FE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746" name="Oval 745">
                    <a:extLst>
                      <a:ext uri="{FF2B5EF4-FFF2-40B4-BE49-F238E27FC236}">
                        <a16:creationId xmlns:a16="http://schemas.microsoft.com/office/drawing/2014/main" id="{72AC35C1-8F02-4CA1-B5CA-C47FE467170E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42" name="Oval 741">
                  <a:extLst>
                    <a:ext uri="{FF2B5EF4-FFF2-40B4-BE49-F238E27FC236}">
                      <a16:creationId xmlns:a16="http://schemas.microsoft.com/office/drawing/2014/main" id="{85BD44FD-6DE7-4263-99FE-13F8ACE98D85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A70C9F7D-B80F-4892-9CF9-2CD460A6A645}"/>
                  </a:ext>
                </a:extLst>
              </p:cNvPr>
              <p:cNvGrpSpPr/>
              <p:nvPr/>
            </p:nvGrpSpPr>
            <p:grpSpPr>
              <a:xfrm rot="17057516">
                <a:off x="7477168" y="2940609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720" name="Group 719">
                  <a:extLst>
                    <a:ext uri="{FF2B5EF4-FFF2-40B4-BE49-F238E27FC236}">
                      <a16:creationId xmlns:a16="http://schemas.microsoft.com/office/drawing/2014/main" id="{2499477B-B3D9-4BC0-B435-874BB3D0DD15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722" name="Freeform 300">
                    <a:extLst>
                      <a:ext uri="{FF2B5EF4-FFF2-40B4-BE49-F238E27FC236}">
                        <a16:creationId xmlns:a16="http://schemas.microsoft.com/office/drawing/2014/main" id="{0C95B0B8-B55A-42C8-89C0-778CBC80C0C1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723" name="Group 722">
                    <a:extLst>
                      <a:ext uri="{FF2B5EF4-FFF2-40B4-BE49-F238E27FC236}">
                        <a16:creationId xmlns:a16="http://schemas.microsoft.com/office/drawing/2014/main" id="{261C69C8-6929-489B-BBA3-88870C83D7D5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732" name="Freeform 310">
                      <a:extLst>
                        <a:ext uri="{FF2B5EF4-FFF2-40B4-BE49-F238E27FC236}">
                          <a16:creationId xmlns:a16="http://schemas.microsoft.com/office/drawing/2014/main" id="{D3469232-FB7B-46C6-8242-0E7131D374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3" name="Freeform 311">
                      <a:extLst>
                        <a:ext uri="{FF2B5EF4-FFF2-40B4-BE49-F238E27FC236}">
                          <a16:creationId xmlns:a16="http://schemas.microsoft.com/office/drawing/2014/main" id="{FF880C20-29C7-4817-8FD6-21AFFB1A4A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4" name="Freeform 312">
                      <a:extLst>
                        <a:ext uri="{FF2B5EF4-FFF2-40B4-BE49-F238E27FC236}">
                          <a16:creationId xmlns:a16="http://schemas.microsoft.com/office/drawing/2014/main" id="{99ABC521-8FBD-4BD5-9FA3-399197513D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5" name="Freeform 313">
                      <a:extLst>
                        <a:ext uri="{FF2B5EF4-FFF2-40B4-BE49-F238E27FC236}">
                          <a16:creationId xmlns:a16="http://schemas.microsoft.com/office/drawing/2014/main" id="{DF83D8D5-3F69-4A40-9A6C-1D208DFAF605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6" name="Freeform 314">
                      <a:extLst>
                        <a:ext uri="{FF2B5EF4-FFF2-40B4-BE49-F238E27FC236}">
                          <a16:creationId xmlns:a16="http://schemas.microsoft.com/office/drawing/2014/main" id="{47086E9B-D7C3-483A-8665-5910073AC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7" name="Freeform 315">
                      <a:extLst>
                        <a:ext uri="{FF2B5EF4-FFF2-40B4-BE49-F238E27FC236}">
                          <a16:creationId xmlns:a16="http://schemas.microsoft.com/office/drawing/2014/main" id="{6EDECAF3-F84E-40FC-88E3-CDBD2BF1834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8" name="Freeform 316">
                      <a:extLst>
                        <a:ext uri="{FF2B5EF4-FFF2-40B4-BE49-F238E27FC236}">
                          <a16:creationId xmlns:a16="http://schemas.microsoft.com/office/drawing/2014/main" id="{D76D1762-525A-4CA2-B83A-64960594F1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9" name="Freeform 317">
                      <a:extLst>
                        <a:ext uri="{FF2B5EF4-FFF2-40B4-BE49-F238E27FC236}">
                          <a16:creationId xmlns:a16="http://schemas.microsoft.com/office/drawing/2014/main" id="{3E4EB5FD-A28D-436C-907A-FE1E81EE4D2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0" name="Rounded Rectangle 318">
                      <a:extLst>
                        <a:ext uri="{FF2B5EF4-FFF2-40B4-BE49-F238E27FC236}">
                          <a16:creationId xmlns:a16="http://schemas.microsoft.com/office/drawing/2014/main" id="{30A541DF-227E-4B3C-AF23-9FBB99EFC8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724" name="Group 723">
                    <a:extLst>
                      <a:ext uri="{FF2B5EF4-FFF2-40B4-BE49-F238E27FC236}">
                        <a16:creationId xmlns:a16="http://schemas.microsoft.com/office/drawing/2014/main" id="{7F68DF0D-FBFD-49E7-A590-EF8663B814EF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726" name="Freeform 304">
                      <a:extLst>
                        <a:ext uri="{FF2B5EF4-FFF2-40B4-BE49-F238E27FC236}">
                          <a16:creationId xmlns:a16="http://schemas.microsoft.com/office/drawing/2014/main" id="{E4C5041E-9693-484D-81A9-F9E51441B1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7" name="Freeform 305">
                      <a:extLst>
                        <a:ext uri="{FF2B5EF4-FFF2-40B4-BE49-F238E27FC236}">
                          <a16:creationId xmlns:a16="http://schemas.microsoft.com/office/drawing/2014/main" id="{5B1D0173-E8B7-4E89-BAB2-FAFEF985B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8" name="Freeform 306">
                      <a:extLst>
                        <a:ext uri="{FF2B5EF4-FFF2-40B4-BE49-F238E27FC236}">
                          <a16:creationId xmlns:a16="http://schemas.microsoft.com/office/drawing/2014/main" id="{80BAE615-9AFE-42BD-BE0A-67E69460E5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9" name="Freeform 307">
                      <a:extLst>
                        <a:ext uri="{FF2B5EF4-FFF2-40B4-BE49-F238E27FC236}">
                          <a16:creationId xmlns:a16="http://schemas.microsoft.com/office/drawing/2014/main" id="{1D3456BD-6B48-4C46-AC2C-EBEC0E788A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0" name="Freeform 308">
                      <a:extLst>
                        <a:ext uri="{FF2B5EF4-FFF2-40B4-BE49-F238E27FC236}">
                          <a16:creationId xmlns:a16="http://schemas.microsoft.com/office/drawing/2014/main" id="{3A6D8285-50D7-4F05-87D1-5F293224F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1" name="Freeform 309">
                      <a:extLst>
                        <a:ext uri="{FF2B5EF4-FFF2-40B4-BE49-F238E27FC236}">
                          <a16:creationId xmlns:a16="http://schemas.microsoft.com/office/drawing/2014/main" id="{D9738464-99AF-45FE-92DC-FBE0157C0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725" name="Oval 724">
                    <a:extLst>
                      <a:ext uri="{FF2B5EF4-FFF2-40B4-BE49-F238E27FC236}">
                        <a16:creationId xmlns:a16="http://schemas.microsoft.com/office/drawing/2014/main" id="{CE2C2AA6-4BB6-49D1-A63B-D2549182662C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21" name="Oval 720">
                  <a:extLst>
                    <a:ext uri="{FF2B5EF4-FFF2-40B4-BE49-F238E27FC236}">
                      <a16:creationId xmlns:a16="http://schemas.microsoft.com/office/drawing/2014/main" id="{FA2B8F67-B19B-45E0-AD7C-9714AE78D606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F58B98F6-39FD-4430-8598-599871C95E77}"/>
                  </a:ext>
                </a:extLst>
              </p:cNvPr>
              <p:cNvGrpSpPr/>
              <p:nvPr/>
            </p:nvGrpSpPr>
            <p:grpSpPr>
              <a:xfrm rot="17057516">
                <a:off x="7807415" y="1925710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699" name="Group 698">
                  <a:extLst>
                    <a:ext uri="{FF2B5EF4-FFF2-40B4-BE49-F238E27FC236}">
                      <a16:creationId xmlns:a16="http://schemas.microsoft.com/office/drawing/2014/main" id="{B971AB9F-8179-4341-81E9-3AA5652DCFC3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701" name="Freeform 279">
                    <a:extLst>
                      <a:ext uri="{FF2B5EF4-FFF2-40B4-BE49-F238E27FC236}">
                        <a16:creationId xmlns:a16="http://schemas.microsoft.com/office/drawing/2014/main" id="{A628E6AC-2002-4DDB-B6AF-8A27396C13E9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702" name="Group 701">
                    <a:extLst>
                      <a:ext uri="{FF2B5EF4-FFF2-40B4-BE49-F238E27FC236}">
                        <a16:creationId xmlns:a16="http://schemas.microsoft.com/office/drawing/2014/main" id="{DB0DB0EE-DD1B-45E6-80D6-5CEB3D6F20EE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711" name="Freeform 289">
                      <a:extLst>
                        <a:ext uri="{FF2B5EF4-FFF2-40B4-BE49-F238E27FC236}">
                          <a16:creationId xmlns:a16="http://schemas.microsoft.com/office/drawing/2014/main" id="{9A692273-2026-4103-895C-9BAE2FF2E5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2" name="Freeform 290">
                      <a:extLst>
                        <a:ext uri="{FF2B5EF4-FFF2-40B4-BE49-F238E27FC236}">
                          <a16:creationId xmlns:a16="http://schemas.microsoft.com/office/drawing/2014/main" id="{38AACE57-3E42-43FC-AC17-24339EEDB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3" name="Freeform 291">
                      <a:extLst>
                        <a:ext uri="{FF2B5EF4-FFF2-40B4-BE49-F238E27FC236}">
                          <a16:creationId xmlns:a16="http://schemas.microsoft.com/office/drawing/2014/main" id="{7AFE113C-6E6F-4E51-8207-50AFC7BFF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4" name="Freeform 292">
                      <a:extLst>
                        <a:ext uri="{FF2B5EF4-FFF2-40B4-BE49-F238E27FC236}">
                          <a16:creationId xmlns:a16="http://schemas.microsoft.com/office/drawing/2014/main" id="{97B32B18-BA26-4655-875A-338EB865E7D6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5" name="Freeform 293">
                      <a:extLst>
                        <a:ext uri="{FF2B5EF4-FFF2-40B4-BE49-F238E27FC236}">
                          <a16:creationId xmlns:a16="http://schemas.microsoft.com/office/drawing/2014/main" id="{D112CE23-D42C-4E08-A46D-BA0BAC9925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6" name="Freeform 294">
                      <a:extLst>
                        <a:ext uri="{FF2B5EF4-FFF2-40B4-BE49-F238E27FC236}">
                          <a16:creationId xmlns:a16="http://schemas.microsoft.com/office/drawing/2014/main" id="{C045E169-FDCA-457B-B6D7-2B1BB7CF090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7" name="Freeform 295">
                      <a:extLst>
                        <a:ext uri="{FF2B5EF4-FFF2-40B4-BE49-F238E27FC236}">
                          <a16:creationId xmlns:a16="http://schemas.microsoft.com/office/drawing/2014/main" id="{166EA8A3-FA19-4B55-9493-3EF84BCEC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8" name="Freeform 296">
                      <a:extLst>
                        <a:ext uri="{FF2B5EF4-FFF2-40B4-BE49-F238E27FC236}">
                          <a16:creationId xmlns:a16="http://schemas.microsoft.com/office/drawing/2014/main" id="{9AA82DEB-F59B-4E5A-A85E-F9DBCB4D325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9" name="Rounded Rectangle 297">
                      <a:extLst>
                        <a:ext uri="{FF2B5EF4-FFF2-40B4-BE49-F238E27FC236}">
                          <a16:creationId xmlns:a16="http://schemas.microsoft.com/office/drawing/2014/main" id="{B554A18F-F200-48FD-9C97-5CF761B28E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703" name="Group 702">
                    <a:extLst>
                      <a:ext uri="{FF2B5EF4-FFF2-40B4-BE49-F238E27FC236}">
                        <a16:creationId xmlns:a16="http://schemas.microsoft.com/office/drawing/2014/main" id="{F46E484D-1C55-45C5-836A-9A8AFCC5C80A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705" name="Freeform 283">
                      <a:extLst>
                        <a:ext uri="{FF2B5EF4-FFF2-40B4-BE49-F238E27FC236}">
                          <a16:creationId xmlns:a16="http://schemas.microsoft.com/office/drawing/2014/main" id="{9C5FE535-913B-4C96-957B-390A3F560C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6" name="Freeform 284">
                      <a:extLst>
                        <a:ext uri="{FF2B5EF4-FFF2-40B4-BE49-F238E27FC236}">
                          <a16:creationId xmlns:a16="http://schemas.microsoft.com/office/drawing/2014/main" id="{390D6F71-E6B7-4A4F-86C5-361429F78E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7" name="Freeform 285">
                      <a:extLst>
                        <a:ext uri="{FF2B5EF4-FFF2-40B4-BE49-F238E27FC236}">
                          <a16:creationId xmlns:a16="http://schemas.microsoft.com/office/drawing/2014/main" id="{1CFCD382-8253-4A0E-9BCF-D439DB2FC5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8" name="Freeform 286">
                      <a:extLst>
                        <a:ext uri="{FF2B5EF4-FFF2-40B4-BE49-F238E27FC236}">
                          <a16:creationId xmlns:a16="http://schemas.microsoft.com/office/drawing/2014/main" id="{AD1C31E3-8FD5-48B5-9146-9391C4976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9" name="Freeform 287">
                      <a:extLst>
                        <a:ext uri="{FF2B5EF4-FFF2-40B4-BE49-F238E27FC236}">
                          <a16:creationId xmlns:a16="http://schemas.microsoft.com/office/drawing/2014/main" id="{AD7D7AAE-DDE5-4593-8035-77FFB047A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0" name="Freeform 288">
                      <a:extLst>
                        <a:ext uri="{FF2B5EF4-FFF2-40B4-BE49-F238E27FC236}">
                          <a16:creationId xmlns:a16="http://schemas.microsoft.com/office/drawing/2014/main" id="{18B332A0-CB1A-4DA6-B99B-6EADED19E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704" name="Oval 703">
                    <a:extLst>
                      <a:ext uri="{FF2B5EF4-FFF2-40B4-BE49-F238E27FC236}">
                        <a16:creationId xmlns:a16="http://schemas.microsoft.com/office/drawing/2014/main" id="{32AC7964-49C8-4EC4-889C-D63F78D8147E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00" name="Oval 699">
                  <a:extLst>
                    <a:ext uri="{FF2B5EF4-FFF2-40B4-BE49-F238E27FC236}">
                      <a16:creationId xmlns:a16="http://schemas.microsoft.com/office/drawing/2014/main" id="{1C3C69B1-3D9D-4DCE-8F43-87772AA0084F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9" name="Group 478">
                <a:extLst>
                  <a:ext uri="{FF2B5EF4-FFF2-40B4-BE49-F238E27FC236}">
                    <a16:creationId xmlns:a16="http://schemas.microsoft.com/office/drawing/2014/main" id="{21DFC743-F92B-4B18-B55F-F891C410150A}"/>
                  </a:ext>
                </a:extLst>
              </p:cNvPr>
              <p:cNvGrpSpPr/>
              <p:nvPr/>
            </p:nvGrpSpPr>
            <p:grpSpPr>
              <a:xfrm rot="18650810">
                <a:off x="8186667" y="1376015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678" name="Group 677">
                  <a:extLst>
                    <a:ext uri="{FF2B5EF4-FFF2-40B4-BE49-F238E27FC236}">
                      <a16:creationId xmlns:a16="http://schemas.microsoft.com/office/drawing/2014/main" id="{B0A07B91-05A2-4C1D-BCF6-F6E49B1957CD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680" name="Freeform 258">
                    <a:extLst>
                      <a:ext uri="{FF2B5EF4-FFF2-40B4-BE49-F238E27FC236}">
                        <a16:creationId xmlns:a16="http://schemas.microsoft.com/office/drawing/2014/main" id="{5E29B361-8151-4EE3-9DF5-1595D7616B3C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681" name="Group 680">
                    <a:extLst>
                      <a:ext uri="{FF2B5EF4-FFF2-40B4-BE49-F238E27FC236}">
                        <a16:creationId xmlns:a16="http://schemas.microsoft.com/office/drawing/2014/main" id="{12E8E956-6906-4E1B-850A-13D3725C6143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690" name="Freeform 268">
                      <a:extLst>
                        <a:ext uri="{FF2B5EF4-FFF2-40B4-BE49-F238E27FC236}">
                          <a16:creationId xmlns:a16="http://schemas.microsoft.com/office/drawing/2014/main" id="{0B05BC4B-0D5A-401C-BB87-062A809AB0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1" name="Freeform 269">
                      <a:extLst>
                        <a:ext uri="{FF2B5EF4-FFF2-40B4-BE49-F238E27FC236}">
                          <a16:creationId xmlns:a16="http://schemas.microsoft.com/office/drawing/2014/main" id="{75677501-E155-496A-9EB8-C5CF2DC31D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2" name="Freeform 270">
                      <a:extLst>
                        <a:ext uri="{FF2B5EF4-FFF2-40B4-BE49-F238E27FC236}">
                          <a16:creationId xmlns:a16="http://schemas.microsoft.com/office/drawing/2014/main" id="{21970A8D-9E55-44AF-A0C7-BCE57DD33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3" name="Freeform 271">
                      <a:extLst>
                        <a:ext uri="{FF2B5EF4-FFF2-40B4-BE49-F238E27FC236}">
                          <a16:creationId xmlns:a16="http://schemas.microsoft.com/office/drawing/2014/main" id="{5BE6829D-B0E0-404F-A7E9-04D77911801C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4" name="Freeform 272">
                      <a:extLst>
                        <a:ext uri="{FF2B5EF4-FFF2-40B4-BE49-F238E27FC236}">
                          <a16:creationId xmlns:a16="http://schemas.microsoft.com/office/drawing/2014/main" id="{14EB09E3-C220-41BC-AE2C-579BBDA6C0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5" name="Freeform 273">
                      <a:extLst>
                        <a:ext uri="{FF2B5EF4-FFF2-40B4-BE49-F238E27FC236}">
                          <a16:creationId xmlns:a16="http://schemas.microsoft.com/office/drawing/2014/main" id="{983D13C6-1722-4029-8CA7-C82BD8E6945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6" name="Freeform 274">
                      <a:extLst>
                        <a:ext uri="{FF2B5EF4-FFF2-40B4-BE49-F238E27FC236}">
                          <a16:creationId xmlns:a16="http://schemas.microsoft.com/office/drawing/2014/main" id="{F753837C-576B-4004-8438-B5D210108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7" name="Freeform 275">
                      <a:extLst>
                        <a:ext uri="{FF2B5EF4-FFF2-40B4-BE49-F238E27FC236}">
                          <a16:creationId xmlns:a16="http://schemas.microsoft.com/office/drawing/2014/main" id="{5F67801B-67A4-4E2E-BFC4-E9158917980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8" name="Rounded Rectangle 276">
                      <a:extLst>
                        <a:ext uri="{FF2B5EF4-FFF2-40B4-BE49-F238E27FC236}">
                          <a16:creationId xmlns:a16="http://schemas.microsoft.com/office/drawing/2014/main" id="{C10638F3-B561-4466-9878-A9A341F7EE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682" name="Group 681">
                    <a:extLst>
                      <a:ext uri="{FF2B5EF4-FFF2-40B4-BE49-F238E27FC236}">
                        <a16:creationId xmlns:a16="http://schemas.microsoft.com/office/drawing/2014/main" id="{B0CB6F12-18A8-442E-BA09-9F281D8FB111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684" name="Freeform 262">
                      <a:extLst>
                        <a:ext uri="{FF2B5EF4-FFF2-40B4-BE49-F238E27FC236}">
                          <a16:creationId xmlns:a16="http://schemas.microsoft.com/office/drawing/2014/main" id="{AE2FB9D6-8D23-4002-8D08-2214235B4E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5" name="Freeform 263">
                      <a:extLst>
                        <a:ext uri="{FF2B5EF4-FFF2-40B4-BE49-F238E27FC236}">
                          <a16:creationId xmlns:a16="http://schemas.microsoft.com/office/drawing/2014/main" id="{6B391670-842B-4BE1-BE49-8CE5EEF5A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6" name="Freeform 264">
                      <a:extLst>
                        <a:ext uri="{FF2B5EF4-FFF2-40B4-BE49-F238E27FC236}">
                          <a16:creationId xmlns:a16="http://schemas.microsoft.com/office/drawing/2014/main" id="{E9D5E218-8ACB-4015-B330-312806822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7" name="Freeform 265">
                      <a:extLst>
                        <a:ext uri="{FF2B5EF4-FFF2-40B4-BE49-F238E27FC236}">
                          <a16:creationId xmlns:a16="http://schemas.microsoft.com/office/drawing/2014/main" id="{D1402E21-05BC-4871-A33B-CF35503192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8" name="Freeform 266">
                      <a:extLst>
                        <a:ext uri="{FF2B5EF4-FFF2-40B4-BE49-F238E27FC236}">
                          <a16:creationId xmlns:a16="http://schemas.microsoft.com/office/drawing/2014/main" id="{0C5C0709-9186-4D7D-8595-D57778C32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9" name="Freeform 267">
                      <a:extLst>
                        <a:ext uri="{FF2B5EF4-FFF2-40B4-BE49-F238E27FC236}">
                          <a16:creationId xmlns:a16="http://schemas.microsoft.com/office/drawing/2014/main" id="{E2A33564-0DDA-4D3B-A72B-FFF11ED0C3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683" name="Oval 682">
                    <a:extLst>
                      <a:ext uri="{FF2B5EF4-FFF2-40B4-BE49-F238E27FC236}">
                        <a16:creationId xmlns:a16="http://schemas.microsoft.com/office/drawing/2014/main" id="{A81B9129-AD92-4E7A-A447-E1E7EE9FDDF8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79" name="Oval 678">
                  <a:extLst>
                    <a:ext uri="{FF2B5EF4-FFF2-40B4-BE49-F238E27FC236}">
                      <a16:creationId xmlns:a16="http://schemas.microsoft.com/office/drawing/2014/main" id="{03A6CDF3-2453-46E9-AF36-D941A72AA97B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80" name="Group 479">
                <a:extLst>
                  <a:ext uri="{FF2B5EF4-FFF2-40B4-BE49-F238E27FC236}">
                    <a16:creationId xmlns:a16="http://schemas.microsoft.com/office/drawing/2014/main" id="{707A8563-2747-4341-9AB6-C8D070A41881}"/>
                  </a:ext>
                </a:extLst>
              </p:cNvPr>
              <p:cNvGrpSpPr/>
              <p:nvPr/>
            </p:nvGrpSpPr>
            <p:grpSpPr>
              <a:xfrm rot="5785292">
                <a:off x="7622050" y="2370652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657" name="Group 656">
                  <a:extLst>
                    <a:ext uri="{FF2B5EF4-FFF2-40B4-BE49-F238E27FC236}">
                      <a16:creationId xmlns:a16="http://schemas.microsoft.com/office/drawing/2014/main" id="{B31D4649-3E23-4B04-8E7E-64130A5E5E2A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659" name="Freeform 237">
                    <a:extLst>
                      <a:ext uri="{FF2B5EF4-FFF2-40B4-BE49-F238E27FC236}">
                        <a16:creationId xmlns:a16="http://schemas.microsoft.com/office/drawing/2014/main" id="{BD4AB2A8-A560-4E09-9235-2671B5412209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660" name="Group 659">
                    <a:extLst>
                      <a:ext uri="{FF2B5EF4-FFF2-40B4-BE49-F238E27FC236}">
                        <a16:creationId xmlns:a16="http://schemas.microsoft.com/office/drawing/2014/main" id="{E77436B9-0CB5-4D41-BAFC-0EB545AB2A45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669" name="Freeform 247">
                      <a:extLst>
                        <a:ext uri="{FF2B5EF4-FFF2-40B4-BE49-F238E27FC236}">
                          <a16:creationId xmlns:a16="http://schemas.microsoft.com/office/drawing/2014/main" id="{B5DA3479-D2B2-4FEA-AABE-998B0CCA4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0" name="Freeform 248">
                      <a:extLst>
                        <a:ext uri="{FF2B5EF4-FFF2-40B4-BE49-F238E27FC236}">
                          <a16:creationId xmlns:a16="http://schemas.microsoft.com/office/drawing/2014/main" id="{2B833313-5118-4005-91B6-BAF45B65F9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1" name="Freeform 249">
                      <a:extLst>
                        <a:ext uri="{FF2B5EF4-FFF2-40B4-BE49-F238E27FC236}">
                          <a16:creationId xmlns:a16="http://schemas.microsoft.com/office/drawing/2014/main" id="{57D13A34-CB7D-4E65-A9A6-670AD6168B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2" name="Freeform 250">
                      <a:extLst>
                        <a:ext uri="{FF2B5EF4-FFF2-40B4-BE49-F238E27FC236}">
                          <a16:creationId xmlns:a16="http://schemas.microsoft.com/office/drawing/2014/main" id="{9FA5B356-9434-48D5-BF68-2C2D1A8D0AF5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3" name="Freeform 251">
                      <a:extLst>
                        <a:ext uri="{FF2B5EF4-FFF2-40B4-BE49-F238E27FC236}">
                          <a16:creationId xmlns:a16="http://schemas.microsoft.com/office/drawing/2014/main" id="{4B97B012-057E-4F64-93C5-BC0DA11302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4" name="Freeform 252">
                      <a:extLst>
                        <a:ext uri="{FF2B5EF4-FFF2-40B4-BE49-F238E27FC236}">
                          <a16:creationId xmlns:a16="http://schemas.microsoft.com/office/drawing/2014/main" id="{9653B828-287C-48A7-8702-A3BE7C4E5FF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5" name="Freeform 253">
                      <a:extLst>
                        <a:ext uri="{FF2B5EF4-FFF2-40B4-BE49-F238E27FC236}">
                          <a16:creationId xmlns:a16="http://schemas.microsoft.com/office/drawing/2014/main" id="{8F45BF54-BBDC-4201-89B0-CD48068DE0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6" name="Freeform 254">
                      <a:extLst>
                        <a:ext uri="{FF2B5EF4-FFF2-40B4-BE49-F238E27FC236}">
                          <a16:creationId xmlns:a16="http://schemas.microsoft.com/office/drawing/2014/main" id="{F2252009-E219-4B16-A04C-E6101968ED8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7" name="Rounded Rectangle 255">
                      <a:extLst>
                        <a:ext uri="{FF2B5EF4-FFF2-40B4-BE49-F238E27FC236}">
                          <a16:creationId xmlns:a16="http://schemas.microsoft.com/office/drawing/2014/main" id="{34AA9B06-3787-445A-B0D2-F081173B62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661" name="Group 660">
                    <a:extLst>
                      <a:ext uri="{FF2B5EF4-FFF2-40B4-BE49-F238E27FC236}">
                        <a16:creationId xmlns:a16="http://schemas.microsoft.com/office/drawing/2014/main" id="{E1FD1620-5763-44D5-846C-DD3F35EE2C39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663" name="Freeform 241">
                      <a:extLst>
                        <a:ext uri="{FF2B5EF4-FFF2-40B4-BE49-F238E27FC236}">
                          <a16:creationId xmlns:a16="http://schemas.microsoft.com/office/drawing/2014/main" id="{DD76DD77-033A-4FAF-AF75-516D324DB6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4" name="Freeform 242">
                      <a:extLst>
                        <a:ext uri="{FF2B5EF4-FFF2-40B4-BE49-F238E27FC236}">
                          <a16:creationId xmlns:a16="http://schemas.microsoft.com/office/drawing/2014/main" id="{2E5C3F0F-2D6F-40C1-84C6-82D5690F09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5" name="Freeform 243">
                      <a:extLst>
                        <a:ext uri="{FF2B5EF4-FFF2-40B4-BE49-F238E27FC236}">
                          <a16:creationId xmlns:a16="http://schemas.microsoft.com/office/drawing/2014/main" id="{E078ED16-06A8-42C1-A291-893BF2AFA7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6" name="Freeform 244">
                      <a:extLst>
                        <a:ext uri="{FF2B5EF4-FFF2-40B4-BE49-F238E27FC236}">
                          <a16:creationId xmlns:a16="http://schemas.microsoft.com/office/drawing/2014/main" id="{51883BE9-7C6C-4F67-B8D1-CC48FFE597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7" name="Freeform 245">
                      <a:extLst>
                        <a:ext uri="{FF2B5EF4-FFF2-40B4-BE49-F238E27FC236}">
                          <a16:creationId xmlns:a16="http://schemas.microsoft.com/office/drawing/2014/main" id="{5E17FE95-60B0-4044-804A-E28CCA258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8" name="Freeform 246">
                      <a:extLst>
                        <a:ext uri="{FF2B5EF4-FFF2-40B4-BE49-F238E27FC236}">
                          <a16:creationId xmlns:a16="http://schemas.microsoft.com/office/drawing/2014/main" id="{42A28CBC-43A9-46A2-8852-395D44AFA6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662" name="Oval 661">
                    <a:extLst>
                      <a:ext uri="{FF2B5EF4-FFF2-40B4-BE49-F238E27FC236}">
                        <a16:creationId xmlns:a16="http://schemas.microsoft.com/office/drawing/2014/main" id="{28436CAC-826D-4C8D-8AEC-7DC03DA8F94C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58" name="Oval 657">
                  <a:extLst>
                    <a:ext uri="{FF2B5EF4-FFF2-40B4-BE49-F238E27FC236}">
                      <a16:creationId xmlns:a16="http://schemas.microsoft.com/office/drawing/2014/main" id="{DFA098B8-119B-4CA5-9935-314DD22AC3CD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81" name="Group 480">
                <a:extLst>
                  <a:ext uri="{FF2B5EF4-FFF2-40B4-BE49-F238E27FC236}">
                    <a16:creationId xmlns:a16="http://schemas.microsoft.com/office/drawing/2014/main" id="{32863EE8-9F8B-4A29-A8B4-2D0505135C67}"/>
                  </a:ext>
                </a:extLst>
              </p:cNvPr>
              <p:cNvGrpSpPr/>
              <p:nvPr/>
            </p:nvGrpSpPr>
            <p:grpSpPr>
              <a:xfrm rot="5785292">
                <a:off x="7610963" y="3818825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636" name="Group 635">
                  <a:extLst>
                    <a:ext uri="{FF2B5EF4-FFF2-40B4-BE49-F238E27FC236}">
                      <a16:creationId xmlns:a16="http://schemas.microsoft.com/office/drawing/2014/main" id="{3BC041AD-B53E-4685-BE1A-C43CDEAFB167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638" name="Freeform 216">
                    <a:extLst>
                      <a:ext uri="{FF2B5EF4-FFF2-40B4-BE49-F238E27FC236}">
                        <a16:creationId xmlns:a16="http://schemas.microsoft.com/office/drawing/2014/main" id="{69B0869C-53A0-4F5C-ABB5-74F1FD300281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639" name="Group 638">
                    <a:extLst>
                      <a:ext uri="{FF2B5EF4-FFF2-40B4-BE49-F238E27FC236}">
                        <a16:creationId xmlns:a16="http://schemas.microsoft.com/office/drawing/2014/main" id="{94332F0B-0C54-4885-BCA0-7F1A54FBC887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648" name="Freeform 226">
                      <a:extLst>
                        <a:ext uri="{FF2B5EF4-FFF2-40B4-BE49-F238E27FC236}">
                          <a16:creationId xmlns:a16="http://schemas.microsoft.com/office/drawing/2014/main" id="{33B09553-22C7-40C3-A93F-C0CE0C6178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9" name="Freeform 227">
                      <a:extLst>
                        <a:ext uri="{FF2B5EF4-FFF2-40B4-BE49-F238E27FC236}">
                          <a16:creationId xmlns:a16="http://schemas.microsoft.com/office/drawing/2014/main" id="{853D62C7-7CAB-44D1-B8AD-800EB84A10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0" name="Freeform 228">
                      <a:extLst>
                        <a:ext uri="{FF2B5EF4-FFF2-40B4-BE49-F238E27FC236}">
                          <a16:creationId xmlns:a16="http://schemas.microsoft.com/office/drawing/2014/main" id="{3F839614-1B4A-4349-A76B-CE6BE8310C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1" name="Freeform 229">
                      <a:extLst>
                        <a:ext uri="{FF2B5EF4-FFF2-40B4-BE49-F238E27FC236}">
                          <a16:creationId xmlns:a16="http://schemas.microsoft.com/office/drawing/2014/main" id="{D9E93BAE-FFFE-46E0-81C3-B208720DA5A1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2" name="Freeform 230">
                      <a:extLst>
                        <a:ext uri="{FF2B5EF4-FFF2-40B4-BE49-F238E27FC236}">
                          <a16:creationId xmlns:a16="http://schemas.microsoft.com/office/drawing/2014/main" id="{25F615C8-76C1-49E6-92DE-C89F7BFC9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3" name="Freeform 231">
                      <a:extLst>
                        <a:ext uri="{FF2B5EF4-FFF2-40B4-BE49-F238E27FC236}">
                          <a16:creationId xmlns:a16="http://schemas.microsoft.com/office/drawing/2014/main" id="{0825EF8B-8F6D-4D01-8D12-4B09D84F19E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4" name="Freeform 232">
                      <a:extLst>
                        <a:ext uri="{FF2B5EF4-FFF2-40B4-BE49-F238E27FC236}">
                          <a16:creationId xmlns:a16="http://schemas.microsoft.com/office/drawing/2014/main" id="{09D40757-C73D-4F85-AB70-3153412C92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5" name="Freeform 233">
                      <a:extLst>
                        <a:ext uri="{FF2B5EF4-FFF2-40B4-BE49-F238E27FC236}">
                          <a16:creationId xmlns:a16="http://schemas.microsoft.com/office/drawing/2014/main" id="{E63F6C32-F4AD-4B24-98C7-49D8CADA5C1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6" name="Rounded Rectangle 234">
                      <a:extLst>
                        <a:ext uri="{FF2B5EF4-FFF2-40B4-BE49-F238E27FC236}">
                          <a16:creationId xmlns:a16="http://schemas.microsoft.com/office/drawing/2014/main" id="{06796E09-D74D-4A9C-BA99-591BED6CE7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640" name="Group 639">
                    <a:extLst>
                      <a:ext uri="{FF2B5EF4-FFF2-40B4-BE49-F238E27FC236}">
                        <a16:creationId xmlns:a16="http://schemas.microsoft.com/office/drawing/2014/main" id="{BD035E13-A25B-431D-B248-F22B63A103C5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642" name="Freeform 220">
                      <a:extLst>
                        <a:ext uri="{FF2B5EF4-FFF2-40B4-BE49-F238E27FC236}">
                          <a16:creationId xmlns:a16="http://schemas.microsoft.com/office/drawing/2014/main" id="{3D00C20F-5343-405E-8743-78B01C4A32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3" name="Freeform 221">
                      <a:extLst>
                        <a:ext uri="{FF2B5EF4-FFF2-40B4-BE49-F238E27FC236}">
                          <a16:creationId xmlns:a16="http://schemas.microsoft.com/office/drawing/2014/main" id="{B5855CE0-0635-4C31-B3F4-A73BA8B16A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4" name="Freeform 222">
                      <a:extLst>
                        <a:ext uri="{FF2B5EF4-FFF2-40B4-BE49-F238E27FC236}">
                          <a16:creationId xmlns:a16="http://schemas.microsoft.com/office/drawing/2014/main" id="{44C14EB6-D305-45E8-B21D-3B2C927FDC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5" name="Freeform 223">
                      <a:extLst>
                        <a:ext uri="{FF2B5EF4-FFF2-40B4-BE49-F238E27FC236}">
                          <a16:creationId xmlns:a16="http://schemas.microsoft.com/office/drawing/2014/main" id="{6952B0C7-F59A-4494-A453-264246498F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6" name="Freeform 224">
                      <a:extLst>
                        <a:ext uri="{FF2B5EF4-FFF2-40B4-BE49-F238E27FC236}">
                          <a16:creationId xmlns:a16="http://schemas.microsoft.com/office/drawing/2014/main" id="{13408C91-5926-46CB-9293-3D0CE85A7D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7" name="Freeform 225">
                      <a:extLst>
                        <a:ext uri="{FF2B5EF4-FFF2-40B4-BE49-F238E27FC236}">
                          <a16:creationId xmlns:a16="http://schemas.microsoft.com/office/drawing/2014/main" id="{1A1913B4-C943-40A3-B7FD-95E269C11C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641" name="Oval 640">
                    <a:extLst>
                      <a:ext uri="{FF2B5EF4-FFF2-40B4-BE49-F238E27FC236}">
                        <a16:creationId xmlns:a16="http://schemas.microsoft.com/office/drawing/2014/main" id="{0FAB4884-7695-4CEB-AEB5-50ECF0B0CB12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37" name="Oval 636">
                  <a:extLst>
                    <a:ext uri="{FF2B5EF4-FFF2-40B4-BE49-F238E27FC236}">
                      <a16:creationId xmlns:a16="http://schemas.microsoft.com/office/drawing/2014/main" id="{D49769F6-9C07-41F4-A321-E7F104C8091F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82" name="Group 481">
                <a:extLst>
                  <a:ext uri="{FF2B5EF4-FFF2-40B4-BE49-F238E27FC236}">
                    <a16:creationId xmlns:a16="http://schemas.microsoft.com/office/drawing/2014/main" id="{B1AA4489-B0D9-4C8F-9011-CA47E61E0BB5}"/>
                  </a:ext>
                </a:extLst>
              </p:cNvPr>
              <p:cNvGrpSpPr/>
              <p:nvPr/>
            </p:nvGrpSpPr>
            <p:grpSpPr>
              <a:xfrm rot="3994560">
                <a:off x="9546232" y="2376403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615" name="Group 614">
                  <a:extLst>
                    <a:ext uri="{FF2B5EF4-FFF2-40B4-BE49-F238E27FC236}">
                      <a16:creationId xmlns:a16="http://schemas.microsoft.com/office/drawing/2014/main" id="{4734D56B-3EF4-479E-84BB-0CE7ADB1FC1B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617" name="Freeform 195">
                    <a:extLst>
                      <a:ext uri="{FF2B5EF4-FFF2-40B4-BE49-F238E27FC236}">
                        <a16:creationId xmlns:a16="http://schemas.microsoft.com/office/drawing/2014/main" id="{707ACE2A-ACD6-463E-9302-3C790AC53561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618" name="Group 617">
                    <a:extLst>
                      <a:ext uri="{FF2B5EF4-FFF2-40B4-BE49-F238E27FC236}">
                        <a16:creationId xmlns:a16="http://schemas.microsoft.com/office/drawing/2014/main" id="{0C7FEB2F-EAEC-4821-9CB7-6446A6B14769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627" name="Freeform 205">
                      <a:extLst>
                        <a:ext uri="{FF2B5EF4-FFF2-40B4-BE49-F238E27FC236}">
                          <a16:creationId xmlns:a16="http://schemas.microsoft.com/office/drawing/2014/main" id="{5EEE155B-5AEF-4EDE-B0D2-2E10E23023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8" name="Freeform 206">
                      <a:extLst>
                        <a:ext uri="{FF2B5EF4-FFF2-40B4-BE49-F238E27FC236}">
                          <a16:creationId xmlns:a16="http://schemas.microsoft.com/office/drawing/2014/main" id="{AE559119-C3E9-4460-8E20-A3DE2889F0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9" name="Freeform 207">
                      <a:extLst>
                        <a:ext uri="{FF2B5EF4-FFF2-40B4-BE49-F238E27FC236}">
                          <a16:creationId xmlns:a16="http://schemas.microsoft.com/office/drawing/2014/main" id="{F14FB441-81D0-46BD-B6B1-F0729F3AA7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0" name="Freeform 208">
                      <a:extLst>
                        <a:ext uri="{FF2B5EF4-FFF2-40B4-BE49-F238E27FC236}">
                          <a16:creationId xmlns:a16="http://schemas.microsoft.com/office/drawing/2014/main" id="{1C56B0ED-CFE9-4C75-939F-E6B9BF781D41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1" name="Freeform 209">
                      <a:extLst>
                        <a:ext uri="{FF2B5EF4-FFF2-40B4-BE49-F238E27FC236}">
                          <a16:creationId xmlns:a16="http://schemas.microsoft.com/office/drawing/2014/main" id="{F91FCA8A-44F7-4208-8DDA-DF33EA377D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2" name="Freeform 210">
                      <a:extLst>
                        <a:ext uri="{FF2B5EF4-FFF2-40B4-BE49-F238E27FC236}">
                          <a16:creationId xmlns:a16="http://schemas.microsoft.com/office/drawing/2014/main" id="{E4D6A94A-8CE7-4506-98A9-01ABEA9910C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3" name="Freeform 211">
                      <a:extLst>
                        <a:ext uri="{FF2B5EF4-FFF2-40B4-BE49-F238E27FC236}">
                          <a16:creationId xmlns:a16="http://schemas.microsoft.com/office/drawing/2014/main" id="{3BB50ABB-9867-4008-AC17-E4191409F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4" name="Freeform 212">
                      <a:extLst>
                        <a:ext uri="{FF2B5EF4-FFF2-40B4-BE49-F238E27FC236}">
                          <a16:creationId xmlns:a16="http://schemas.microsoft.com/office/drawing/2014/main" id="{48466804-5AC3-475F-BE23-17B261EB669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5" name="Rounded Rectangle 213">
                      <a:extLst>
                        <a:ext uri="{FF2B5EF4-FFF2-40B4-BE49-F238E27FC236}">
                          <a16:creationId xmlns:a16="http://schemas.microsoft.com/office/drawing/2014/main" id="{4E78C417-942E-4898-9143-76E136EE5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619" name="Group 618">
                    <a:extLst>
                      <a:ext uri="{FF2B5EF4-FFF2-40B4-BE49-F238E27FC236}">
                        <a16:creationId xmlns:a16="http://schemas.microsoft.com/office/drawing/2014/main" id="{8C627BD2-73ED-439F-B716-937898F06D10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621" name="Freeform 199">
                      <a:extLst>
                        <a:ext uri="{FF2B5EF4-FFF2-40B4-BE49-F238E27FC236}">
                          <a16:creationId xmlns:a16="http://schemas.microsoft.com/office/drawing/2014/main" id="{1FE7E4A9-5B44-4A97-A14F-49EFD2BF1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2" name="Freeform 200">
                      <a:extLst>
                        <a:ext uri="{FF2B5EF4-FFF2-40B4-BE49-F238E27FC236}">
                          <a16:creationId xmlns:a16="http://schemas.microsoft.com/office/drawing/2014/main" id="{40AAB007-087F-4B65-AE7E-9955B044EF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3" name="Freeform 201">
                      <a:extLst>
                        <a:ext uri="{FF2B5EF4-FFF2-40B4-BE49-F238E27FC236}">
                          <a16:creationId xmlns:a16="http://schemas.microsoft.com/office/drawing/2014/main" id="{4A021ED2-04A4-4524-98EB-02B533E02B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4" name="Freeform 202">
                      <a:extLst>
                        <a:ext uri="{FF2B5EF4-FFF2-40B4-BE49-F238E27FC236}">
                          <a16:creationId xmlns:a16="http://schemas.microsoft.com/office/drawing/2014/main" id="{FD5C3353-0865-4AE2-B308-DF8DBFCC86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5" name="Freeform 203">
                      <a:extLst>
                        <a:ext uri="{FF2B5EF4-FFF2-40B4-BE49-F238E27FC236}">
                          <a16:creationId xmlns:a16="http://schemas.microsoft.com/office/drawing/2014/main" id="{FF16EC8A-C012-438C-AFA0-45F4D009E4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6" name="Freeform 204">
                      <a:extLst>
                        <a:ext uri="{FF2B5EF4-FFF2-40B4-BE49-F238E27FC236}">
                          <a16:creationId xmlns:a16="http://schemas.microsoft.com/office/drawing/2014/main" id="{26D9E434-54E2-4CE5-878F-5EF40D768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620" name="Oval 619">
                    <a:extLst>
                      <a:ext uri="{FF2B5EF4-FFF2-40B4-BE49-F238E27FC236}">
                        <a16:creationId xmlns:a16="http://schemas.microsoft.com/office/drawing/2014/main" id="{DB3EF663-EE21-4493-801A-A07BC566FF54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16" name="Oval 615">
                  <a:extLst>
                    <a:ext uri="{FF2B5EF4-FFF2-40B4-BE49-F238E27FC236}">
                      <a16:creationId xmlns:a16="http://schemas.microsoft.com/office/drawing/2014/main" id="{50014C8F-4C73-4690-81AA-83ECBB8C6A9C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83" name="Group 482">
                <a:extLst>
                  <a:ext uri="{FF2B5EF4-FFF2-40B4-BE49-F238E27FC236}">
                    <a16:creationId xmlns:a16="http://schemas.microsoft.com/office/drawing/2014/main" id="{2C964F2F-A027-4EC1-87B8-1EC4DCF2E4C9}"/>
                  </a:ext>
                </a:extLst>
              </p:cNvPr>
              <p:cNvGrpSpPr/>
              <p:nvPr/>
            </p:nvGrpSpPr>
            <p:grpSpPr>
              <a:xfrm rot="3994560">
                <a:off x="9342291" y="1486018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594" name="Group 593">
                  <a:extLst>
                    <a:ext uri="{FF2B5EF4-FFF2-40B4-BE49-F238E27FC236}">
                      <a16:creationId xmlns:a16="http://schemas.microsoft.com/office/drawing/2014/main" id="{359BA266-4E42-4764-9016-73903F5635B5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596" name="Freeform 174">
                    <a:extLst>
                      <a:ext uri="{FF2B5EF4-FFF2-40B4-BE49-F238E27FC236}">
                        <a16:creationId xmlns:a16="http://schemas.microsoft.com/office/drawing/2014/main" id="{9B31E75D-974A-4D64-BA03-7A8FEB581F7F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97" name="Group 596">
                    <a:extLst>
                      <a:ext uri="{FF2B5EF4-FFF2-40B4-BE49-F238E27FC236}">
                        <a16:creationId xmlns:a16="http://schemas.microsoft.com/office/drawing/2014/main" id="{DE8C0ADA-276C-48F3-95C1-2852644C0486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606" name="Freeform 184">
                      <a:extLst>
                        <a:ext uri="{FF2B5EF4-FFF2-40B4-BE49-F238E27FC236}">
                          <a16:creationId xmlns:a16="http://schemas.microsoft.com/office/drawing/2014/main" id="{91C7E807-E817-48BE-8E0C-0CC206B75D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7" name="Freeform 185">
                      <a:extLst>
                        <a:ext uri="{FF2B5EF4-FFF2-40B4-BE49-F238E27FC236}">
                          <a16:creationId xmlns:a16="http://schemas.microsoft.com/office/drawing/2014/main" id="{A334E09A-6C75-440A-AFCE-D593B04C47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8" name="Freeform 186">
                      <a:extLst>
                        <a:ext uri="{FF2B5EF4-FFF2-40B4-BE49-F238E27FC236}">
                          <a16:creationId xmlns:a16="http://schemas.microsoft.com/office/drawing/2014/main" id="{663CA896-517C-47B0-9BBA-58B67B5E9C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9" name="Freeform 187">
                      <a:extLst>
                        <a:ext uri="{FF2B5EF4-FFF2-40B4-BE49-F238E27FC236}">
                          <a16:creationId xmlns:a16="http://schemas.microsoft.com/office/drawing/2014/main" id="{2DCF4E1E-F8C3-4E24-9851-255E6C7522C1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0" name="Freeform 188">
                      <a:extLst>
                        <a:ext uri="{FF2B5EF4-FFF2-40B4-BE49-F238E27FC236}">
                          <a16:creationId xmlns:a16="http://schemas.microsoft.com/office/drawing/2014/main" id="{B47599AE-E221-4A27-8058-E92D6989A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1" name="Freeform 189">
                      <a:extLst>
                        <a:ext uri="{FF2B5EF4-FFF2-40B4-BE49-F238E27FC236}">
                          <a16:creationId xmlns:a16="http://schemas.microsoft.com/office/drawing/2014/main" id="{88EBC558-0D9D-42E6-994F-E4006F111FB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2" name="Freeform 190">
                      <a:extLst>
                        <a:ext uri="{FF2B5EF4-FFF2-40B4-BE49-F238E27FC236}">
                          <a16:creationId xmlns:a16="http://schemas.microsoft.com/office/drawing/2014/main" id="{EB8646D1-393C-4CE4-84F2-D113FEEB0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3" name="Freeform 191">
                      <a:extLst>
                        <a:ext uri="{FF2B5EF4-FFF2-40B4-BE49-F238E27FC236}">
                          <a16:creationId xmlns:a16="http://schemas.microsoft.com/office/drawing/2014/main" id="{2139E2D2-ACC0-4261-B377-FE0CD141365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4" name="Rounded Rectangle 192">
                      <a:extLst>
                        <a:ext uri="{FF2B5EF4-FFF2-40B4-BE49-F238E27FC236}">
                          <a16:creationId xmlns:a16="http://schemas.microsoft.com/office/drawing/2014/main" id="{57DB5DF4-491B-40AE-A746-9C56F373CA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98" name="Group 597">
                    <a:extLst>
                      <a:ext uri="{FF2B5EF4-FFF2-40B4-BE49-F238E27FC236}">
                        <a16:creationId xmlns:a16="http://schemas.microsoft.com/office/drawing/2014/main" id="{E056465B-D1A4-4279-9DD2-121828E71247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600" name="Freeform 178">
                      <a:extLst>
                        <a:ext uri="{FF2B5EF4-FFF2-40B4-BE49-F238E27FC236}">
                          <a16:creationId xmlns:a16="http://schemas.microsoft.com/office/drawing/2014/main" id="{18164FE6-3682-4310-B41A-B2E054D15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1" name="Freeform 179">
                      <a:extLst>
                        <a:ext uri="{FF2B5EF4-FFF2-40B4-BE49-F238E27FC236}">
                          <a16:creationId xmlns:a16="http://schemas.microsoft.com/office/drawing/2014/main" id="{FE26BAE0-1FE3-48CE-A7BF-2C6B9C2C1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2" name="Freeform 180">
                      <a:extLst>
                        <a:ext uri="{FF2B5EF4-FFF2-40B4-BE49-F238E27FC236}">
                          <a16:creationId xmlns:a16="http://schemas.microsoft.com/office/drawing/2014/main" id="{9F68BCBC-F5FC-4A64-9C31-8194EA08C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3" name="Freeform 181">
                      <a:extLst>
                        <a:ext uri="{FF2B5EF4-FFF2-40B4-BE49-F238E27FC236}">
                          <a16:creationId xmlns:a16="http://schemas.microsoft.com/office/drawing/2014/main" id="{C6CD0DDD-91DD-4E62-B868-A1272752C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4" name="Freeform 182">
                      <a:extLst>
                        <a:ext uri="{FF2B5EF4-FFF2-40B4-BE49-F238E27FC236}">
                          <a16:creationId xmlns:a16="http://schemas.microsoft.com/office/drawing/2014/main" id="{4A572AAF-2D26-4B51-9ACB-57FCAB875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5" name="Freeform 183">
                      <a:extLst>
                        <a:ext uri="{FF2B5EF4-FFF2-40B4-BE49-F238E27FC236}">
                          <a16:creationId xmlns:a16="http://schemas.microsoft.com/office/drawing/2014/main" id="{F747595B-F6A1-41BD-9BA5-42818F580A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99" name="Oval 598">
                    <a:extLst>
                      <a:ext uri="{FF2B5EF4-FFF2-40B4-BE49-F238E27FC236}">
                        <a16:creationId xmlns:a16="http://schemas.microsoft.com/office/drawing/2014/main" id="{6814DFE2-E7C2-4257-B1D5-EE71995EDB3E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95" name="Oval 594">
                  <a:extLst>
                    <a:ext uri="{FF2B5EF4-FFF2-40B4-BE49-F238E27FC236}">
                      <a16:creationId xmlns:a16="http://schemas.microsoft.com/office/drawing/2014/main" id="{0CC205DF-25BA-46A8-873B-69C26B00C398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591C4C65-D69E-4064-BB17-24BB55BFC51D}"/>
                  </a:ext>
                </a:extLst>
              </p:cNvPr>
              <p:cNvGrpSpPr/>
              <p:nvPr/>
            </p:nvGrpSpPr>
            <p:grpSpPr>
              <a:xfrm rot="1502371">
                <a:off x="8962057" y="1089655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573" name="Group 572">
                  <a:extLst>
                    <a:ext uri="{FF2B5EF4-FFF2-40B4-BE49-F238E27FC236}">
                      <a16:creationId xmlns:a16="http://schemas.microsoft.com/office/drawing/2014/main" id="{9D9B500F-2278-4A3B-B42D-6D46FFBAB4A3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575" name="Freeform 153">
                    <a:extLst>
                      <a:ext uri="{FF2B5EF4-FFF2-40B4-BE49-F238E27FC236}">
                        <a16:creationId xmlns:a16="http://schemas.microsoft.com/office/drawing/2014/main" id="{3A4E0A93-F120-4A55-8720-635151381744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76" name="Group 575">
                    <a:extLst>
                      <a:ext uri="{FF2B5EF4-FFF2-40B4-BE49-F238E27FC236}">
                        <a16:creationId xmlns:a16="http://schemas.microsoft.com/office/drawing/2014/main" id="{E6735C87-D79A-437A-9568-D99733F56A4D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585" name="Freeform 163">
                      <a:extLst>
                        <a:ext uri="{FF2B5EF4-FFF2-40B4-BE49-F238E27FC236}">
                          <a16:creationId xmlns:a16="http://schemas.microsoft.com/office/drawing/2014/main" id="{055F4907-96FD-4D60-A27B-2E04A82010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6" name="Freeform 164">
                      <a:extLst>
                        <a:ext uri="{FF2B5EF4-FFF2-40B4-BE49-F238E27FC236}">
                          <a16:creationId xmlns:a16="http://schemas.microsoft.com/office/drawing/2014/main" id="{CF4CE83C-5C06-465C-9652-44B412E89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7" name="Freeform 165">
                      <a:extLst>
                        <a:ext uri="{FF2B5EF4-FFF2-40B4-BE49-F238E27FC236}">
                          <a16:creationId xmlns:a16="http://schemas.microsoft.com/office/drawing/2014/main" id="{69761B76-8AEA-4BD8-BB14-FED5284E4F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8" name="Freeform 166">
                      <a:extLst>
                        <a:ext uri="{FF2B5EF4-FFF2-40B4-BE49-F238E27FC236}">
                          <a16:creationId xmlns:a16="http://schemas.microsoft.com/office/drawing/2014/main" id="{EA5AC90C-E9DC-4EE3-9FC8-48326995D519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9" name="Freeform 167">
                      <a:extLst>
                        <a:ext uri="{FF2B5EF4-FFF2-40B4-BE49-F238E27FC236}">
                          <a16:creationId xmlns:a16="http://schemas.microsoft.com/office/drawing/2014/main" id="{932FE92F-DCDB-485F-A641-CAACE41F48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0" name="Freeform 168">
                      <a:extLst>
                        <a:ext uri="{FF2B5EF4-FFF2-40B4-BE49-F238E27FC236}">
                          <a16:creationId xmlns:a16="http://schemas.microsoft.com/office/drawing/2014/main" id="{F811DADC-4459-49AF-B281-2BDA95E7B14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1" name="Freeform 169">
                      <a:extLst>
                        <a:ext uri="{FF2B5EF4-FFF2-40B4-BE49-F238E27FC236}">
                          <a16:creationId xmlns:a16="http://schemas.microsoft.com/office/drawing/2014/main" id="{8C16DCDE-A178-4402-86DC-EC9033E731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2" name="Freeform 170">
                      <a:extLst>
                        <a:ext uri="{FF2B5EF4-FFF2-40B4-BE49-F238E27FC236}">
                          <a16:creationId xmlns:a16="http://schemas.microsoft.com/office/drawing/2014/main" id="{A14A2B0E-99CE-4615-BB13-21EC0D229BF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3" name="Rounded Rectangle 171">
                      <a:extLst>
                        <a:ext uri="{FF2B5EF4-FFF2-40B4-BE49-F238E27FC236}">
                          <a16:creationId xmlns:a16="http://schemas.microsoft.com/office/drawing/2014/main" id="{B588131F-283D-4F49-942F-C63D59C2E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77" name="Group 576">
                    <a:extLst>
                      <a:ext uri="{FF2B5EF4-FFF2-40B4-BE49-F238E27FC236}">
                        <a16:creationId xmlns:a16="http://schemas.microsoft.com/office/drawing/2014/main" id="{02041DB7-517E-4B35-9A5B-2BA216E315B0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579" name="Freeform 157">
                      <a:extLst>
                        <a:ext uri="{FF2B5EF4-FFF2-40B4-BE49-F238E27FC236}">
                          <a16:creationId xmlns:a16="http://schemas.microsoft.com/office/drawing/2014/main" id="{B3B71234-D0D6-4636-8B9F-978204847D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0" name="Freeform 158">
                      <a:extLst>
                        <a:ext uri="{FF2B5EF4-FFF2-40B4-BE49-F238E27FC236}">
                          <a16:creationId xmlns:a16="http://schemas.microsoft.com/office/drawing/2014/main" id="{74D8B263-67BE-4027-A2DD-0C37601F45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1" name="Freeform 159">
                      <a:extLst>
                        <a:ext uri="{FF2B5EF4-FFF2-40B4-BE49-F238E27FC236}">
                          <a16:creationId xmlns:a16="http://schemas.microsoft.com/office/drawing/2014/main" id="{9632E4EF-787E-45EB-AF1B-834E19BD88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2" name="Freeform 160">
                      <a:extLst>
                        <a:ext uri="{FF2B5EF4-FFF2-40B4-BE49-F238E27FC236}">
                          <a16:creationId xmlns:a16="http://schemas.microsoft.com/office/drawing/2014/main" id="{4453FC3C-CCEF-4E28-AAC6-26BA7DC265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3" name="Freeform 161">
                      <a:extLst>
                        <a:ext uri="{FF2B5EF4-FFF2-40B4-BE49-F238E27FC236}">
                          <a16:creationId xmlns:a16="http://schemas.microsoft.com/office/drawing/2014/main" id="{EAD3DC0D-4777-4072-AB08-1853122A8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4" name="Freeform 162">
                      <a:extLst>
                        <a:ext uri="{FF2B5EF4-FFF2-40B4-BE49-F238E27FC236}">
                          <a16:creationId xmlns:a16="http://schemas.microsoft.com/office/drawing/2014/main" id="{1C086C4E-B373-4369-88D5-DC08130674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78" name="Oval 577">
                    <a:extLst>
                      <a:ext uri="{FF2B5EF4-FFF2-40B4-BE49-F238E27FC236}">
                        <a16:creationId xmlns:a16="http://schemas.microsoft.com/office/drawing/2014/main" id="{6A31004E-70BE-4496-A4AC-AD0F04601001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74" name="Oval 573">
                  <a:extLst>
                    <a:ext uri="{FF2B5EF4-FFF2-40B4-BE49-F238E27FC236}">
                      <a16:creationId xmlns:a16="http://schemas.microsoft.com/office/drawing/2014/main" id="{EFF519AD-964E-417A-9DBF-75613C344E75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85" name="Group 484">
                <a:extLst>
                  <a:ext uri="{FF2B5EF4-FFF2-40B4-BE49-F238E27FC236}">
                    <a16:creationId xmlns:a16="http://schemas.microsoft.com/office/drawing/2014/main" id="{1DF77E0F-E16E-4409-ABFE-8849073A62B9}"/>
                  </a:ext>
                </a:extLst>
              </p:cNvPr>
              <p:cNvGrpSpPr/>
              <p:nvPr/>
            </p:nvGrpSpPr>
            <p:grpSpPr>
              <a:xfrm rot="3986291">
                <a:off x="9665640" y="3615943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552" name="Group 551">
                  <a:extLst>
                    <a:ext uri="{FF2B5EF4-FFF2-40B4-BE49-F238E27FC236}">
                      <a16:creationId xmlns:a16="http://schemas.microsoft.com/office/drawing/2014/main" id="{57298B20-2CF1-4CEB-B146-CA13599DCF4F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554" name="Freeform 132">
                    <a:extLst>
                      <a:ext uri="{FF2B5EF4-FFF2-40B4-BE49-F238E27FC236}">
                        <a16:creationId xmlns:a16="http://schemas.microsoft.com/office/drawing/2014/main" id="{705B6898-4930-4266-BBE4-FCBBDB29A570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55" name="Group 554">
                    <a:extLst>
                      <a:ext uri="{FF2B5EF4-FFF2-40B4-BE49-F238E27FC236}">
                        <a16:creationId xmlns:a16="http://schemas.microsoft.com/office/drawing/2014/main" id="{3E95C5B2-4C11-4428-B745-5072EFCCA36C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564" name="Freeform 142">
                      <a:extLst>
                        <a:ext uri="{FF2B5EF4-FFF2-40B4-BE49-F238E27FC236}">
                          <a16:creationId xmlns:a16="http://schemas.microsoft.com/office/drawing/2014/main" id="{A3CD4D3B-1C96-4AD3-9F35-9AD325E48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5" name="Freeform 143">
                      <a:extLst>
                        <a:ext uri="{FF2B5EF4-FFF2-40B4-BE49-F238E27FC236}">
                          <a16:creationId xmlns:a16="http://schemas.microsoft.com/office/drawing/2014/main" id="{DAE2D20A-1A1B-4905-A427-0FF230368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6" name="Freeform 144">
                      <a:extLst>
                        <a:ext uri="{FF2B5EF4-FFF2-40B4-BE49-F238E27FC236}">
                          <a16:creationId xmlns:a16="http://schemas.microsoft.com/office/drawing/2014/main" id="{8DA353D5-28C9-4121-B2F1-A4472093B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7" name="Freeform 145">
                      <a:extLst>
                        <a:ext uri="{FF2B5EF4-FFF2-40B4-BE49-F238E27FC236}">
                          <a16:creationId xmlns:a16="http://schemas.microsoft.com/office/drawing/2014/main" id="{FC99A0DA-17CC-4FB8-A727-BE4733EC4F63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8" name="Freeform 146">
                      <a:extLst>
                        <a:ext uri="{FF2B5EF4-FFF2-40B4-BE49-F238E27FC236}">
                          <a16:creationId xmlns:a16="http://schemas.microsoft.com/office/drawing/2014/main" id="{342851C5-2B39-4FD6-AFD1-C8E415681A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9" name="Freeform 147">
                      <a:extLst>
                        <a:ext uri="{FF2B5EF4-FFF2-40B4-BE49-F238E27FC236}">
                          <a16:creationId xmlns:a16="http://schemas.microsoft.com/office/drawing/2014/main" id="{94815F56-C81D-4D80-B9E8-17A614F42BC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0" name="Freeform 148">
                      <a:extLst>
                        <a:ext uri="{FF2B5EF4-FFF2-40B4-BE49-F238E27FC236}">
                          <a16:creationId xmlns:a16="http://schemas.microsoft.com/office/drawing/2014/main" id="{AE88823D-CAE7-4E8D-BF28-384DBE8244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1" name="Freeform 149">
                      <a:extLst>
                        <a:ext uri="{FF2B5EF4-FFF2-40B4-BE49-F238E27FC236}">
                          <a16:creationId xmlns:a16="http://schemas.microsoft.com/office/drawing/2014/main" id="{0451483F-0B4E-47D8-BB27-4A721BF5DC0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2" name="Rounded Rectangle 150">
                      <a:extLst>
                        <a:ext uri="{FF2B5EF4-FFF2-40B4-BE49-F238E27FC236}">
                          <a16:creationId xmlns:a16="http://schemas.microsoft.com/office/drawing/2014/main" id="{58829F72-4DD5-4E1F-AACA-D3AE7C61C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56" name="Group 555">
                    <a:extLst>
                      <a:ext uri="{FF2B5EF4-FFF2-40B4-BE49-F238E27FC236}">
                        <a16:creationId xmlns:a16="http://schemas.microsoft.com/office/drawing/2014/main" id="{92D91DF1-B8CE-4278-A799-9F7E37395E5F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558" name="Freeform 136">
                      <a:extLst>
                        <a:ext uri="{FF2B5EF4-FFF2-40B4-BE49-F238E27FC236}">
                          <a16:creationId xmlns:a16="http://schemas.microsoft.com/office/drawing/2014/main" id="{9D8F1293-78DE-463F-BA3D-4CD659A4B5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9" name="Freeform 137">
                      <a:extLst>
                        <a:ext uri="{FF2B5EF4-FFF2-40B4-BE49-F238E27FC236}">
                          <a16:creationId xmlns:a16="http://schemas.microsoft.com/office/drawing/2014/main" id="{5F670170-1280-455E-9E7D-3761F1F9E7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0" name="Freeform 138">
                      <a:extLst>
                        <a:ext uri="{FF2B5EF4-FFF2-40B4-BE49-F238E27FC236}">
                          <a16:creationId xmlns:a16="http://schemas.microsoft.com/office/drawing/2014/main" id="{3F9F0F1C-74B6-4DFB-862E-EB190E38A6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1" name="Freeform 139">
                      <a:extLst>
                        <a:ext uri="{FF2B5EF4-FFF2-40B4-BE49-F238E27FC236}">
                          <a16:creationId xmlns:a16="http://schemas.microsoft.com/office/drawing/2014/main" id="{0E580C0B-DEBF-4233-B6A4-6C864AB2DC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2" name="Freeform 140">
                      <a:extLst>
                        <a:ext uri="{FF2B5EF4-FFF2-40B4-BE49-F238E27FC236}">
                          <a16:creationId xmlns:a16="http://schemas.microsoft.com/office/drawing/2014/main" id="{DD25C8A3-CC02-4950-B486-1711F6B1C3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3" name="Freeform 141">
                      <a:extLst>
                        <a:ext uri="{FF2B5EF4-FFF2-40B4-BE49-F238E27FC236}">
                          <a16:creationId xmlns:a16="http://schemas.microsoft.com/office/drawing/2014/main" id="{215D1229-99A2-4B7F-B8C5-DAA89DE8F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57" name="Oval 556">
                    <a:extLst>
                      <a:ext uri="{FF2B5EF4-FFF2-40B4-BE49-F238E27FC236}">
                        <a16:creationId xmlns:a16="http://schemas.microsoft.com/office/drawing/2014/main" id="{B35C9FED-A3CB-4FDE-867E-6E0F8058B5A1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53" name="Oval 552">
                  <a:extLst>
                    <a:ext uri="{FF2B5EF4-FFF2-40B4-BE49-F238E27FC236}">
                      <a16:creationId xmlns:a16="http://schemas.microsoft.com/office/drawing/2014/main" id="{A1A2BE6A-AD3E-4474-A34F-FE7F648F7C3C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86" name="Group 485">
                <a:extLst>
                  <a:ext uri="{FF2B5EF4-FFF2-40B4-BE49-F238E27FC236}">
                    <a16:creationId xmlns:a16="http://schemas.microsoft.com/office/drawing/2014/main" id="{2D0684E3-A7A1-47BC-90D9-CB8A80FD3414}"/>
                  </a:ext>
                </a:extLst>
              </p:cNvPr>
              <p:cNvGrpSpPr/>
              <p:nvPr/>
            </p:nvGrpSpPr>
            <p:grpSpPr>
              <a:xfrm rot="18795435">
                <a:off x="8402842" y="841529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531" name="Group 530">
                  <a:extLst>
                    <a:ext uri="{FF2B5EF4-FFF2-40B4-BE49-F238E27FC236}">
                      <a16:creationId xmlns:a16="http://schemas.microsoft.com/office/drawing/2014/main" id="{36F43368-389B-4A35-AF95-304BEF946C3D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533" name="Freeform 111">
                    <a:extLst>
                      <a:ext uri="{FF2B5EF4-FFF2-40B4-BE49-F238E27FC236}">
                        <a16:creationId xmlns:a16="http://schemas.microsoft.com/office/drawing/2014/main" id="{DADB1A17-7ABE-4F1F-9801-06AFF634FBAA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34" name="Group 533">
                    <a:extLst>
                      <a:ext uri="{FF2B5EF4-FFF2-40B4-BE49-F238E27FC236}">
                        <a16:creationId xmlns:a16="http://schemas.microsoft.com/office/drawing/2014/main" id="{6FBF3EB5-FC0C-48AD-9C6A-7980F7574825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543" name="Freeform 121">
                      <a:extLst>
                        <a:ext uri="{FF2B5EF4-FFF2-40B4-BE49-F238E27FC236}">
                          <a16:creationId xmlns:a16="http://schemas.microsoft.com/office/drawing/2014/main" id="{F8C3061D-7F25-4D0A-BD3C-0491632EC3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4" name="Freeform 122">
                      <a:extLst>
                        <a:ext uri="{FF2B5EF4-FFF2-40B4-BE49-F238E27FC236}">
                          <a16:creationId xmlns:a16="http://schemas.microsoft.com/office/drawing/2014/main" id="{B374824B-DE79-47D7-AA50-41CA1F4C04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5" name="Freeform 123">
                      <a:extLst>
                        <a:ext uri="{FF2B5EF4-FFF2-40B4-BE49-F238E27FC236}">
                          <a16:creationId xmlns:a16="http://schemas.microsoft.com/office/drawing/2014/main" id="{E2EDA191-B358-468A-962E-36C11008AC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6" name="Freeform 124">
                      <a:extLst>
                        <a:ext uri="{FF2B5EF4-FFF2-40B4-BE49-F238E27FC236}">
                          <a16:creationId xmlns:a16="http://schemas.microsoft.com/office/drawing/2014/main" id="{237ED088-C351-4FE3-885B-265A2A09F9F4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7" name="Freeform 125">
                      <a:extLst>
                        <a:ext uri="{FF2B5EF4-FFF2-40B4-BE49-F238E27FC236}">
                          <a16:creationId xmlns:a16="http://schemas.microsoft.com/office/drawing/2014/main" id="{5EDBC90C-E789-4893-82C4-EE9EFCBC4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8" name="Freeform 126">
                      <a:extLst>
                        <a:ext uri="{FF2B5EF4-FFF2-40B4-BE49-F238E27FC236}">
                          <a16:creationId xmlns:a16="http://schemas.microsoft.com/office/drawing/2014/main" id="{3417FC56-B5A6-4EBC-98E8-ABFE24C863F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9" name="Freeform 127">
                      <a:extLst>
                        <a:ext uri="{FF2B5EF4-FFF2-40B4-BE49-F238E27FC236}">
                          <a16:creationId xmlns:a16="http://schemas.microsoft.com/office/drawing/2014/main" id="{C38C2A62-3D12-4283-9E07-EFDF24E05E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0" name="Freeform 128">
                      <a:extLst>
                        <a:ext uri="{FF2B5EF4-FFF2-40B4-BE49-F238E27FC236}">
                          <a16:creationId xmlns:a16="http://schemas.microsoft.com/office/drawing/2014/main" id="{4B0A3525-0A6C-412C-8F9D-6561BCCB4C4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1" name="Rounded Rectangle 129">
                      <a:extLst>
                        <a:ext uri="{FF2B5EF4-FFF2-40B4-BE49-F238E27FC236}">
                          <a16:creationId xmlns:a16="http://schemas.microsoft.com/office/drawing/2014/main" id="{0D3763ED-CE8A-4A90-A9CF-C907329AC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35" name="Group 534">
                    <a:extLst>
                      <a:ext uri="{FF2B5EF4-FFF2-40B4-BE49-F238E27FC236}">
                        <a16:creationId xmlns:a16="http://schemas.microsoft.com/office/drawing/2014/main" id="{00937B61-09CC-4F48-B9AA-B4F796705233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537" name="Freeform 115">
                      <a:extLst>
                        <a:ext uri="{FF2B5EF4-FFF2-40B4-BE49-F238E27FC236}">
                          <a16:creationId xmlns:a16="http://schemas.microsoft.com/office/drawing/2014/main" id="{123B1434-D030-4353-87B4-29FDBF8978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8" name="Freeform 116">
                      <a:extLst>
                        <a:ext uri="{FF2B5EF4-FFF2-40B4-BE49-F238E27FC236}">
                          <a16:creationId xmlns:a16="http://schemas.microsoft.com/office/drawing/2014/main" id="{8FA7CB00-102C-481C-A568-08CE951C5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9" name="Freeform 117">
                      <a:extLst>
                        <a:ext uri="{FF2B5EF4-FFF2-40B4-BE49-F238E27FC236}">
                          <a16:creationId xmlns:a16="http://schemas.microsoft.com/office/drawing/2014/main" id="{D7333ADF-6E11-42DA-ABDC-39E9BAFD36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0" name="Freeform 118">
                      <a:extLst>
                        <a:ext uri="{FF2B5EF4-FFF2-40B4-BE49-F238E27FC236}">
                          <a16:creationId xmlns:a16="http://schemas.microsoft.com/office/drawing/2014/main" id="{CFD08F83-BDFD-43CE-ABEE-0156E258E7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1" name="Freeform 119">
                      <a:extLst>
                        <a:ext uri="{FF2B5EF4-FFF2-40B4-BE49-F238E27FC236}">
                          <a16:creationId xmlns:a16="http://schemas.microsoft.com/office/drawing/2014/main" id="{A6366A0E-FE17-4B93-8527-1D704D085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2" name="Freeform 120">
                      <a:extLst>
                        <a:ext uri="{FF2B5EF4-FFF2-40B4-BE49-F238E27FC236}">
                          <a16:creationId xmlns:a16="http://schemas.microsoft.com/office/drawing/2014/main" id="{ADF4DFCA-E40C-49C4-85BC-8D8EB6AE6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36" name="Oval 535">
                    <a:extLst>
                      <a:ext uri="{FF2B5EF4-FFF2-40B4-BE49-F238E27FC236}">
                        <a16:creationId xmlns:a16="http://schemas.microsoft.com/office/drawing/2014/main" id="{17D49874-17FE-4BC8-BA54-35E0556DCA6F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96CA3B41-092C-470C-B525-5B4CBBAF4B93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87" name="Group 486">
                <a:extLst>
                  <a:ext uri="{FF2B5EF4-FFF2-40B4-BE49-F238E27FC236}">
                    <a16:creationId xmlns:a16="http://schemas.microsoft.com/office/drawing/2014/main" id="{4A8DA8F7-3E4E-4D0C-9BB3-47BA000CC866}"/>
                  </a:ext>
                </a:extLst>
              </p:cNvPr>
              <p:cNvGrpSpPr/>
              <p:nvPr/>
            </p:nvGrpSpPr>
            <p:grpSpPr>
              <a:xfrm rot="13446306">
                <a:off x="8599924" y="227765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510" name="Group 509">
                  <a:extLst>
                    <a:ext uri="{FF2B5EF4-FFF2-40B4-BE49-F238E27FC236}">
                      <a16:creationId xmlns:a16="http://schemas.microsoft.com/office/drawing/2014/main" id="{DBE4B599-9F72-42D7-ACA6-1A7813C6DE8A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512" name="Freeform 90">
                    <a:extLst>
                      <a:ext uri="{FF2B5EF4-FFF2-40B4-BE49-F238E27FC236}">
                        <a16:creationId xmlns:a16="http://schemas.microsoft.com/office/drawing/2014/main" id="{9EF6ECBE-DFDA-49A8-867F-62A88E0F90DA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13" name="Group 512">
                    <a:extLst>
                      <a:ext uri="{FF2B5EF4-FFF2-40B4-BE49-F238E27FC236}">
                        <a16:creationId xmlns:a16="http://schemas.microsoft.com/office/drawing/2014/main" id="{57E8F0DE-90A0-4423-8C38-8451441414A5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522" name="Freeform 100">
                      <a:extLst>
                        <a:ext uri="{FF2B5EF4-FFF2-40B4-BE49-F238E27FC236}">
                          <a16:creationId xmlns:a16="http://schemas.microsoft.com/office/drawing/2014/main" id="{1492BA54-10CB-4D04-AC75-88C54E43A2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3" name="Freeform 101">
                      <a:extLst>
                        <a:ext uri="{FF2B5EF4-FFF2-40B4-BE49-F238E27FC236}">
                          <a16:creationId xmlns:a16="http://schemas.microsoft.com/office/drawing/2014/main" id="{87D553E1-8ED3-4871-B88B-71E347EF05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4" name="Freeform 102">
                      <a:extLst>
                        <a:ext uri="{FF2B5EF4-FFF2-40B4-BE49-F238E27FC236}">
                          <a16:creationId xmlns:a16="http://schemas.microsoft.com/office/drawing/2014/main" id="{7FCB7B58-147F-4351-BE9A-E6A58EA2E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5" name="Freeform 103">
                      <a:extLst>
                        <a:ext uri="{FF2B5EF4-FFF2-40B4-BE49-F238E27FC236}">
                          <a16:creationId xmlns:a16="http://schemas.microsoft.com/office/drawing/2014/main" id="{69B99C69-773A-41C7-9FA9-49D18F5C33A7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6" name="Freeform 104">
                      <a:extLst>
                        <a:ext uri="{FF2B5EF4-FFF2-40B4-BE49-F238E27FC236}">
                          <a16:creationId xmlns:a16="http://schemas.microsoft.com/office/drawing/2014/main" id="{B392C12C-CC0B-4D17-97B9-1E2E57C94D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7" name="Freeform 105">
                      <a:extLst>
                        <a:ext uri="{FF2B5EF4-FFF2-40B4-BE49-F238E27FC236}">
                          <a16:creationId xmlns:a16="http://schemas.microsoft.com/office/drawing/2014/main" id="{98B27445-1478-4BA3-938A-EE94FD66457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8" name="Freeform 106">
                      <a:extLst>
                        <a:ext uri="{FF2B5EF4-FFF2-40B4-BE49-F238E27FC236}">
                          <a16:creationId xmlns:a16="http://schemas.microsoft.com/office/drawing/2014/main" id="{8EBF77FE-2436-40BD-87F4-A0790A79F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9" name="Freeform 107">
                      <a:extLst>
                        <a:ext uri="{FF2B5EF4-FFF2-40B4-BE49-F238E27FC236}">
                          <a16:creationId xmlns:a16="http://schemas.microsoft.com/office/drawing/2014/main" id="{754E6ACC-394E-44B0-A483-134F888F3AC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0" name="Rounded Rectangle 108">
                      <a:extLst>
                        <a:ext uri="{FF2B5EF4-FFF2-40B4-BE49-F238E27FC236}">
                          <a16:creationId xmlns:a16="http://schemas.microsoft.com/office/drawing/2014/main" id="{D91985FF-9BF5-465D-A720-E5B5C4E3F5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14" name="Group 513">
                    <a:extLst>
                      <a:ext uri="{FF2B5EF4-FFF2-40B4-BE49-F238E27FC236}">
                        <a16:creationId xmlns:a16="http://schemas.microsoft.com/office/drawing/2014/main" id="{A7186B06-CCF1-451F-97E9-17560FD43F05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516" name="Freeform 94">
                      <a:extLst>
                        <a:ext uri="{FF2B5EF4-FFF2-40B4-BE49-F238E27FC236}">
                          <a16:creationId xmlns:a16="http://schemas.microsoft.com/office/drawing/2014/main" id="{E3222D88-044F-4543-8C99-7DBECECCF5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7" name="Freeform 95">
                      <a:extLst>
                        <a:ext uri="{FF2B5EF4-FFF2-40B4-BE49-F238E27FC236}">
                          <a16:creationId xmlns:a16="http://schemas.microsoft.com/office/drawing/2014/main" id="{DEC7D992-3326-4A23-9E0F-9F31D5CA5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8" name="Freeform 96">
                      <a:extLst>
                        <a:ext uri="{FF2B5EF4-FFF2-40B4-BE49-F238E27FC236}">
                          <a16:creationId xmlns:a16="http://schemas.microsoft.com/office/drawing/2014/main" id="{E94EF5A3-35A3-4566-8329-DD005EF976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9" name="Freeform 97">
                      <a:extLst>
                        <a:ext uri="{FF2B5EF4-FFF2-40B4-BE49-F238E27FC236}">
                          <a16:creationId xmlns:a16="http://schemas.microsoft.com/office/drawing/2014/main" id="{16B8D846-C516-4251-B5AC-BFDAADD765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0" name="Freeform 98">
                      <a:extLst>
                        <a:ext uri="{FF2B5EF4-FFF2-40B4-BE49-F238E27FC236}">
                          <a16:creationId xmlns:a16="http://schemas.microsoft.com/office/drawing/2014/main" id="{6180EE5E-EFCE-4722-9164-ACAF220978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1" name="Freeform 99">
                      <a:extLst>
                        <a:ext uri="{FF2B5EF4-FFF2-40B4-BE49-F238E27FC236}">
                          <a16:creationId xmlns:a16="http://schemas.microsoft.com/office/drawing/2014/main" id="{4BBF9E43-BC06-432A-86F6-D3DC5A2AF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15" name="Oval 514">
                    <a:extLst>
                      <a:ext uri="{FF2B5EF4-FFF2-40B4-BE49-F238E27FC236}">
                        <a16:creationId xmlns:a16="http://schemas.microsoft.com/office/drawing/2014/main" id="{4EF41BBA-4754-4B68-9601-408FA5673CEB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7E524FFD-B69F-4A7E-A458-9C810D9D6AEC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88" name="Group 487">
                <a:extLst>
                  <a:ext uri="{FF2B5EF4-FFF2-40B4-BE49-F238E27FC236}">
                    <a16:creationId xmlns:a16="http://schemas.microsoft.com/office/drawing/2014/main" id="{32D5F731-1EA4-4456-820B-700F5F4AD98C}"/>
                  </a:ext>
                </a:extLst>
              </p:cNvPr>
              <p:cNvGrpSpPr/>
              <p:nvPr/>
            </p:nvGrpSpPr>
            <p:grpSpPr>
              <a:xfrm rot="13446306">
                <a:off x="8920691" y="1554514"/>
                <a:ext cx="1015834" cy="1794594"/>
                <a:chOff x="5869118" y="1864852"/>
                <a:chExt cx="1875650" cy="3313563"/>
              </a:xfrm>
            </p:grpSpPr>
            <p:grpSp>
              <p:nvGrpSpPr>
                <p:cNvPr id="489" name="Group 488">
                  <a:extLst>
                    <a:ext uri="{FF2B5EF4-FFF2-40B4-BE49-F238E27FC236}">
                      <a16:creationId xmlns:a16="http://schemas.microsoft.com/office/drawing/2014/main" id="{0DCE04D7-E7A9-4EFD-B1C9-F57A6CD5742B}"/>
                    </a:ext>
                  </a:extLst>
                </p:cNvPr>
                <p:cNvGrpSpPr/>
                <p:nvPr/>
              </p:nvGrpSpPr>
              <p:grpSpPr>
                <a:xfrm>
                  <a:off x="5869118" y="1864852"/>
                  <a:ext cx="1875650" cy="3313563"/>
                  <a:chOff x="3509193" y="2208611"/>
                  <a:chExt cx="2116248" cy="3738609"/>
                </a:xfrm>
              </p:grpSpPr>
              <p:sp>
                <p:nvSpPr>
                  <p:cNvPr id="491" name="Freeform 69">
                    <a:extLst>
                      <a:ext uri="{FF2B5EF4-FFF2-40B4-BE49-F238E27FC236}">
                        <a16:creationId xmlns:a16="http://schemas.microsoft.com/office/drawing/2014/main" id="{17EC7FE2-215E-4D79-B235-02E98635FDB1}"/>
                      </a:ext>
                    </a:extLst>
                  </p:cNvPr>
                  <p:cNvSpPr/>
                  <p:nvPr/>
                </p:nvSpPr>
                <p:spPr>
                  <a:xfrm>
                    <a:off x="3509193" y="2208611"/>
                    <a:ext cx="2116248" cy="2832368"/>
                  </a:xfrm>
                  <a:custGeom>
                    <a:avLst/>
                    <a:gdLst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  <a:gd name="connsiteX0" fmla="*/ 632444 w 1264888"/>
                      <a:gd name="connsiteY0" fmla="*/ 0 h 1692915"/>
                      <a:gd name="connsiteX1" fmla="*/ 1264888 w 1264888"/>
                      <a:gd name="connsiteY1" fmla="*/ 632458 h 1692915"/>
                      <a:gd name="connsiteX2" fmla="*/ 1212119 w 1264888"/>
                      <a:gd name="connsiteY2" fmla="*/ 884292 h 1692915"/>
                      <a:gd name="connsiteX3" fmla="*/ 1026175 w 1264888"/>
                      <a:gd name="connsiteY3" fmla="*/ 1272920 h 1692915"/>
                      <a:gd name="connsiteX4" fmla="*/ 972341 w 1264888"/>
                      <a:gd name="connsiteY4" fmla="*/ 1634870 h 1692915"/>
                      <a:gd name="connsiteX5" fmla="*/ 888132 w 1264888"/>
                      <a:gd name="connsiteY5" fmla="*/ 1692910 h 1692915"/>
                      <a:gd name="connsiteX6" fmla="*/ 376023 w 1264888"/>
                      <a:gd name="connsiteY6" fmla="*/ 1692910 h 1692915"/>
                      <a:gd name="connsiteX7" fmla="*/ 292547 w 1264888"/>
                      <a:gd name="connsiteY7" fmla="*/ 1635064 h 1692915"/>
                      <a:gd name="connsiteX8" fmla="*/ 238713 w 1264888"/>
                      <a:gd name="connsiteY8" fmla="*/ 1273114 h 1692915"/>
                      <a:gd name="connsiteX9" fmla="*/ 52769 w 1264888"/>
                      <a:gd name="connsiteY9" fmla="*/ 884486 h 1692915"/>
                      <a:gd name="connsiteX10" fmla="*/ 0 w 1264888"/>
                      <a:gd name="connsiteY10" fmla="*/ 632652 h 1692915"/>
                      <a:gd name="connsiteX11" fmla="*/ 632444 w 1264888"/>
                      <a:gd name="connsiteY11" fmla="*/ 194 h 1692915"/>
                      <a:gd name="connsiteX12" fmla="*/ 632444 w 1264888"/>
                      <a:gd name="connsiteY12" fmla="*/ 0 h 169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64888" h="1692915">
                        <a:moveTo>
                          <a:pt x="632444" y="0"/>
                        </a:moveTo>
                        <a:cubicBezTo>
                          <a:pt x="981735" y="7"/>
                          <a:pt x="1264888" y="283165"/>
                          <a:pt x="1264888" y="632458"/>
                        </a:cubicBezTo>
                        <a:cubicBezTo>
                          <a:pt x="1264888" y="722053"/>
                          <a:pt x="1243620" y="800469"/>
                          <a:pt x="1212119" y="884292"/>
                        </a:cubicBezTo>
                        <a:cubicBezTo>
                          <a:pt x="1180618" y="968115"/>
                          <a:pt x="1050676" y="1160843"/>
                          <a:pt x="1026175" y="1272920"/>
                        </a:cubicBezTo>
                        <a:cubicBezTo>
                          <a:pt x="1001674" y="1384997"/>
                          <a:pt x="991603" y="1515490"/>
                          <a:pt x="972341" y="1634870"/>
                        </a:cubicBezTo>
                        <a:cubicBezTo>
                          <a:pt x="968177" y="1660679"/>
                          <a:pt x="924730" y="1693412"/>
                          <a:pt x="888132" y="1692910"/>
                        </a:cubicBezTo>
                        <a:cubicBezTo>
                          <a:pt x="851534" y="1692408"/>
                          <a:pt x="429358" y="1692412"/>
                          <a:pt x="376023" y="1692910"/>
                        </a:cubicBezTo>
                        <a:cubicBezTo>
                          <a:pt x="322688" y="1693408"/>
                          <a:pt x="296690" y="1660741"/>
                          <a:pt x="292547" y="1635064"/>
                        </a:cubicBezTo>
                        <a:cubicBezTo>
                          <a:pt x="273285" y="1515684"/>
                          <a:pt x="263214" y="1385191"/>
                          <a:pt x="238713" y="1273114"/>
                        </a:cubicBezTo>
                        <a:cubicBezTo>
                          <a:pt x="214212" y="1161037"/>
                          <a:pt x="84270" y="968309"/>
                          <a:pt x="52769" y="884486"/>
                        </a:cubicBezTo>
                        <a:cubicBezTo>
                          <a:pt x="21268" y="800663"/>
                          <a:pt x="0" y="722247"/>
                          <a:pt x="0" y="632652"/>
                        </a:cubicBezTo>
                        <a:cubicBezTo>
                          <a:pt x="0" y="283359"/>
                          <a:pt x="283153" y="201"/>
                          <a:pt x="632444" y="194"/>
                        </a:cubicBezTo>
                        <a:lnTo>
                          <a:pt x="632444" y="0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2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twoPt" dir="t">
                      <a:rot lat="0" lon="0" rev="0"/>
                    </a:lightRig>
                  </a:scene3d>
                  <a:sp3d prstMaterial="clear">
                    <a:bevelT w="317500" h="190500"/>
                  </a:sp3d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C69E4E22-F99C-4834-A8A9-4E49FF7D81BB}"/>
                      </a:ext>
                    </a:extLst>
                  </p:cNvPr>
                  <p:cNvGrpSpPr/>
                  <p:nvPr/>
                </p:nvGrpSpPr>
                <p:grpSpPr>
                  <a:xfrm>
                    <a:off x="4221220" y="3554960"/>
                    <a:ext cx="700181" cy="1502973"/>
                    <a:chOff x="6480420" y="3161623"/>
                    <a:chExt cx="813818" cy="1746901"/>
                  </a:xfrm>
                </p:grpSpPr>
                <p:sp>
                  <p:nvSpPr>
                    <p:cNvPr id="501" name="Freeform 79">
                      <a:extLst>
                        <a:ext uri="{FF2B5EF4-FFF2-40B4-BE49-F238E27FC236}">
                          <a16:creationId xmlns:a16="http://schemas.microsoft.com/office/drawing/2014/main" id="{9BF77AE8-44AE-4162-B6CB-E101F960F1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7926" y="4123689"/>
                      <a:ext cx="27850" cy="772043"/>
                    </a:xfrm>
                    <a:custGeom>
                      <a:avLst/>
                      <a:gdLst>
                        <a:gd name="connsiteX0" fmla="*/ 0 w 34290"/>
                        <a:gd name="connsiteY0" fmla="*/ 0 h 950595"/>
                        <a:gd name="connsiteX1" fmla="*/ 34290 w 34290"/>
                        <a:gd name="connsiteY1" fmla="*/ 950595 h 9505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290" h="950595">
                          <a:moveTo>
                            <a:pt x="0" y="0"/>
                          </a:moveTo>
                          <a:lnTo>
                            <a:pt x="34290" y="950595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2" name="Freeform 80">
                      <a:extLst>
                        <a:ext uri="{FF2B5EF4-FFF2-40B4-BE49-F238E27FC236}">
                          <a16:creationId xmlns:a16="http://schemas.microsoft.com/office/drawing/2014/main" id="{0BA431D1-DA84-41AF-A5EF-C2E45ED92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3162" y="4123690"/>
                      <a:ext cx="21660" cy="770496"/>
                    </a:xfrm>
                    <a:custGeom>
                      <a:avLst/>
                      <a:gdLst>
                        <a:gd name="connsiteX0" fmla="*/ 26670 w 26670"/>
                        <a:gd name="connsiteY0" fmla="*/ 0 h 948690"/>
                        <a:gd name="connsiteX1" fmla="*/ 0 w 26670"/>
                        <a:gd name="connsiteY1" fmla="*/ 948690 h 948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670" h="948690">
                          <a:moveTo>
                            <a:pt x="26670" y="0"/>
                          </a:moveTo>
                          <a:lnTo>
                            <a:pt x="0" y="948690"/>
                          </a:ln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3" name="Freeform 81">
                      <a:extLst>
                        <a:ext uri="{FF2B5EF4-FFF2-40B4-BE49-F238E27FC236}">
                          <a16:creationId xmlns:a16="http://schemas.microsoft.com/office/drawing/2014/main" id="{E6DC59C0-40BC-4EB0-97DD-D4B0A6EC7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2271" y="3166397"/>
                      <a:ext cx="120681" cy="521400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123 w 148713"/>
                        <a:gd name="connsiteY0" fmla="*/ 0 h 641985"/>
                        <a:gd name="connsiteX1" fmla="*/ 3933 w 148713"/>
                        <a:gd name="connsiteY1" fmla="*/ 110490 h 641985"/>
                        <a:gd name="connsiteX2" fmla="*/ 34413 w 148713"/>
                        <a:gd name="connsiteY2" fmla="*/ 129540 h 641985"/>
                        <a:gd name="connsiteX3" fmla="*/ 57273 w 148713"/>
                        <a:gd name="connsiteY3" fmla="*/ 87630 h 641985"/>
                        <a:gd name="connsiteX4" fmla="*/ 30603 w 148713"/>
                        <a:gd name="connsiteY4" fmla="*/ 57150 h 641985"/>
                        <a:gd name="connsiteX5" fmla="*/ 15363 w 148713"/>
                        <a:gd name="connsiteY5" fmla="*/ 144780 h 641985"/>
                        <a:gd name="connsiteX6" fmla="*/ 148713 w 148713"/>
                        <a:gd name="connsiteY6" fmla="*/ 641985 h 641985"/>
                        <a:gd name="connsiteX0" fmla="*/ 0 w 148590"/>
                        <a:gd name="connsiteY0" fmla="*/ 0 h 641985"/>
                        <a:gd name="connsiteX1" fmla="*/ 3810 w 148590"/>
                        <a:gd name="connsiteY1" fmla="*/ 110490 h 641985"/>
                        <a:gd name="connsiteX2" fmla="*/ 34290 w 148590"/>
                        <a:gd name="connsiteY2" fmla="*/ 129540 h 641985"/>
                        <a:gd name="connsiteX3" fmla="*/ 57150 w 148590"/>
                        <a:gd name="connsiteY3" fmla="*/ 87630 h 641985"/>
                        <a:gd name="connsiteX4" fmla="*/ 30480 w 148590"/>
                        <a:gd name="connsiteY4" fmla="*/ 57150 h 641985"/>
                        <a:gd name="connsiteX5" fmla="*/ 15240 w 148590"/>
                        <a:gd name="connsiteY5" fmla="*/ 144780 h 641985"/>
                        <a:gd name="connsiteX6" fmla="*/ 148590 w 148590"/>
                        <a:gd name="connsiteY6" fmla="*/ 641985 h 6419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8590" h="641985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931" y="57677"/>
                            <a:pt x="30480" y="57150"/>
                          </a:cubicBezTo>
                          <a:cubicBezTo>
                            <a:pt x="8255" y="56515"/>
                            <a:pt x="-4445" y="47308"/>
                            <a:pt x="15240" y="144780"/>
                          </a:cubicBezTo>
                          <a:cubicBezTo>
                            <a:pt x="34925" y="242253"/>
                            <a:pt x="104140" y="467995"/>
                            <a:pt x="148590" y="641985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4" name="Freeform 82">
                      <a:extLst>
                        <a:ext uri="{FF2B5EF4-FFF2-40B4-BE49-F238E27FC236}">
                          <a16:creationId xmlns:a16="http://schemas.microsoft.com/office/drawing/2014/main" id="{5196F57E-E848-4DBA-AF8A-83851467166B}"/>
                        </a:ext>
                      </a:extLst>
                    </p:cNvPr>
                    <p:cNvSpPr/>
                    <p:nvPr/>
                  </p:nvSpPr>
                  <p:spPr>
                    <a:xfrm rot="21360000" flipH="1">
                      <a:off x="6946994" y="3161623"/>
                      <a:ext cx="116190" cy="521665"/>
                    </a:xfrm>
                    <a:custGeom>
                      <a:avLst/>
                      <a:gdLst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8590"/>
                        <a:gd name="connsiteY0" fmla="*/ 0 h 666750"/>
                        <a:gd name="connsiteX1" fmla="*/ 3810 w 148590"/>
                        <a:gd name="connsiteY1" fmla="*/ 110490 h 666750"/>
                        <a:gd name="connsiteX2" fmla="*/ 34290 w 148590"/>
                        <a:gd name="connsiteY2" fmla="*/ 129540 h 666750"/>
                        <a:gd name="connsiteX3" fmla="*/ 57150 w 148590"/>
                        <a:gd name="connsiteY3" fmla="*/ 87630 h 666750"/>
                        <a:gd name="connsiteX4" fmla="*/ 30480 w 148590"/>
                        <a:gd name="connsiteY4" fmla="*/ 57150 h 666750"/>
                        <a:gd name="connsiteX5" fmla="*/ 15240 w 148590"/>
                        <a:gd name="connsiteY5" fmla="*/ 144780 h 666750"/>
                        <a:gd name="connsiteX6" fmla="*/ 148590 w 148590"/>
                        <a:gd name="connsiteY6" fmla="*/ 666750 h 666750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  <a:gd name="connsiteX0" fmla="*/ 0 w 143061"/>
                        <a:gd name="connsiteY0" fmla="*/ 0 h 642311"/>
                        <a:gd name="connsiteX1" fmla="*/ 3810 w 143061"/>
                        <a:gd name="connsiteY1" fmla="*/ 110490 h 642311"/>
                        <a:gd name="connsiteX2" fmla="*/ 34290 w 143061"/>
                        <a:gd name="connsiteY2" fmla="*/ 129540 h 642311"/>
                        <a:gd name="connsiteX3" fmla="*/ 57150 w 143061"/>
                        <a:gd name="connsiteY3" fmla="*/ 87630 h 642311"/>
                        <a:gd name="connsiteX4" fmla="*/ 30480 w 143061"/>
                        <a:gd name="connsiteY4" fmla="*/ 57150 h 642311"/>
                        <a:gd name="connsiteX5" fmla="*/ 15240 w 143061"/>
                        <a:gd name="connsiteY5" fmla="*/ 144780 h 642311"/>
                        <a:gd name="connsiteX6" fmla="*/ 143061 w 143061"/>
                        <a:gd name="connsiteY6" fmla="*/ 642311 h 64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3061" h="642311">
                          <a:moveTo>
                            <a:pt x="0" y="0"/>
                          </a:moveTo>
                          <a:cubicBezTo>
                            <a:pt x="1270" y="36830"/>
                            <a:pt x="3175" y="92710"/>
                            <a:pt x="3810" y="110490"/>
                          </a:cubicBezTo>
                          <a:cubicBezTo>
                            <a:pt x="4445" y="128270"/>
                            <a:pt x="18415" y="132715"/>
                            <a:pt x="34290" y="129540"/>
                          </a:cubicBezTo>
                          <a:cubicBezTo>
                            <a:pt x="50165" y="126365"/>
                            <a:pt x="62865" y="111125"/>
                            <a:pt x="57150" y="87630"/>
                          </a:cubicBezTo>
                          <a:cubicBezTo>
                            <a:pt x="51435" y="64135"/>
                            <a:pt x="48877" y="55639"/>
                            <a:pt x="30480" y="57150"/>
                          </a:cubicBezTo>
                          <a:cubicBezTo>
                            <a:pt x="6441" y="59125"/>
                            <a:pt x="-3523" y="47253"/>
                            <a:pt x="15240" y="144780"/>
                          </a:cubicBezTo>
                          <a:cubicBezTo>
                            <a:pt x="34003" y="242307"/>
                            <a:pt x="98611" y="468321"/>
                            <a:pt x="143061" y="642311"/>
                          </a:cubicBezTo>
                        </a:path>
                      </a:pathLst>
                    </a:custGeom>
                    <a:noFill/>
                    <a:ln w="3175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5" name="Freeform 83">
                      <a:extLst>
                        <a:ext uri="{FF2B5EF4-FFF2-40B4-BE49-F238E27FC236}">
                          <a16:creationId xmlns:a16="http://schemas.microsoft.com/office/drawing/2014/main" id="{0C4C9FA8-9FD3-4936-9274-CC7736C958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37725"/>
                      <a:ext cx="812786" cy="82516"/>
                    </a:xfrm>
                    <a:custGeom>
                      <a:avLst/>
                      <a:gdLst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  <a:gd name="connsiteX0" fmla="*/ 0 w 1000760"/>
                        <a:gd name="connsiteY0" fmla="*/ 86360 h 101600"/>
                        <a:gd name="connsiteX1" fmla="*/ 261620 w 1000760"/>
                        <a:gd name="connsiteY1" fmla="*/ 5080 h 101600"/>
                        <a:gd name="connsiteX2" fmla="*/ 662940 w 1000760"/>
                        <a:gd name="connsiteY2" fmla="*/ 0 h 101600"/>
                        <a:gd name="connsiteX3" fmla="*/ 1000760 w 1000760"/>
                        <a:gd name="connsiteY3" fmla="*/ 10160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00760" h="101600">
                          <a:moveTo>
                            <a:pt x="0" y="86360"/>
                          </a:moveTo>
                          <a:cubicBezTo>
                            <a:pt x="143087" y="92287"/>
                            <a:pt x="174413" y="55033"/>
                            <a:pt x="261620" y="5080"/>
                          </a:cubicBezTo>
                          <a:cubicBezTo>
                            <a:pt x="395393" y="33867"/>
                            <a:pt x="516467" y="37253"/>
                            <a:pt x="662940" y="0"/>
                          </a:cubicBezTo>
                          <a:cubicBezTo>
                            <a:pt x="813647" y="69427"/>
                            <a:pt x="865293" y="90593"/>
                            <a:pt x="1000760" y="101600"/>
                          </a:cubicBez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6" name="Freeform 84">
                      <a:extLst>
                        <a:ext uri="{FF2B5EF4-FFF2-40B4-BE49-F238E27FC236}">
                          <a16:creationId xmlns:a16="http://schemas.microsoft.com/office/drawing/2014/main" id="{B2D103DD-BAE1-44BE-91C2-6BE42FE3D06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678460" y="3749170"/>
                      <a:ext cx="412581" cy="11593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000" h="1427480">
                          <a:moveTo>
                            <a:pt x="254000" y="647700"/>
                          </a:moveTo>
                          <a:cubicBezTo>
                            <a:pt x="294681" y="647700"/>
                            <a:pt x="327660" y="680679"/>
                            <a:pt x="327660" y="721360"/>
                          </a:cubicBezTo>
                          <a:cubicBezTo>
                            <a:pt x="327660" y="762041"/>
                            <a:pt x="294681" y="795020"/>
                            <a:pt x="254000" y="795020"/>
                          </a:cubicBezTo>
                          <a:cubicBezTo>
                            <a:pt x="213319" y="795020"/>
                            <a:pt x="180340" y="762041"/>
                            <a:pt x="180340" y="721360"/>
                          </a:cubicBezTo>
                          <a:cubicBezTo>
                            <a:pt x="180340" y="680679"/>
                            <a:pt x="213319" y="647700"/>
                            <a:pt x="254000" y="647700"/>
                          </a:cubicBezTo>
                          <a:close/>
                          <a:moveTo>
                            <a:pt x="325120" y="0"/>
                          </a:moveTo>
                          <a:lnTo>
                            <a:pt x="254000" y="2453"/>
                          </a:lnTo>
                          <a:lnTo>
                            <a:pt x="182880" y="0"/>
                          </a:lnTo>
                          <a:lnTo>
                            <a:pt x="182880" y="375920"/>
                          </a:lnTo>
                          <a:cubicBezTo>
                            <a:pt x="178647" y="395393"/>
                            <a:pt x="191135" y="416348"/>
                            <a:pt x="170180" y="434340"/>
                          </a:cubicBezTo>
                          <a:cubicBezTo>
                            <a:pt x="149225" y="452332"/>
                            <a:pt x="11007" y="447040"/>
                            <a:pt x="10160" y="551180"/>
                          </a:cubicBezTo>
                          <a:cubicBezTo>
                            <a:pt x="9313" y="655320"/>
                            <a:pt x="53975" y="768138"/>
                            <a:pt x="53340" y="817880"/>
                          </a:cubicBezTo>
                          <a:cubicBezTo>
                            <a:pt x="52705" y="867622"/>
                            <a:pt x="0" y="937472"/>
                            <a:pt x="0" y="995680"/>
                          </a:cubicBezTo>
                          <a:lnTo>
                            <a:pt x="0" y="1427480"/>
                          </a:lnTo>
                          <a:lnTo>
                            <a:pt x="254000" y="1427480"/>
                          </a:lnTo>
                          <a:lnTo>
                            <a:pt x="508000" y="1427480"/>
                          </a:lnTo>
                          <a:lnTo>
                            <a:pt x="508000" y="995680"/>
                          </a:lnTo>
                          <a:cubicBezTo>
                            <a:pt x="508000" y="937472"/>
                            <a:pt x="455295" y="867622"/>
                            <a:pt x="454660" y="817880"/>
                          </a:cubicBezTo>
                          <a:cubicBezTo>
                            <a:pt x="454025" y="768138"/>
                            <a:pt x="498687" y="655320"/>
                            <a:pt x="497840" y="551180"/>
                          </a:cubicBezTo>
                          <a:cubicBezTo>
                            <a:pt x="496993" y="447040"/>
                            <a:pt x="358775" y="452332"/>
                            <a:pt x="337820" y="434340"/>
                          </a:cubicBezTo>
                          <a:cubicBezTo>
                            <a:pt x="316865" y="416348"/>
                            <a:pt x="329353" y="395393"/>
                            <a:pt x="325120" y="375920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/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7" name="Freeform 85">
                      <a:extLst>
                        <a:ext uri="{FF2B5EF4-FFF2-40B4-BE49-F238E27FC236}">
                          <a16:creationId xmlns:a16="http://schemas.microsoft.com/office/drawing/2014/main" id="{1DE08F25-224A-491E-8FF6-DCC5979CAA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0420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8" name="Freeform 86">
                      <a:extLst>
                        <a:ext uri="{FF2B5EF4-FFF2-40B4-BE49-F238E27FC236}">
                          <a16:creationId xmlns:a16="http://schemas.microsoft.com/office/drawing/2014/main" id="{3776A760-11F0-4B4F-A162-4EACDB9A374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028123" y="3296361"/>
                      <a:ext cx="266115" cy="826195"/>
                    </a:xfrm>
                    <a:custGeom>
                      <a:avLst/>
                      <a:gdLst>
                        <a:gd name="connsiteX0" fmla="*/ 7620 w 327660"/>
                        <a:gd name="connsiteY0" fmla="*/ 80010 h 1988820"/>
                        <a:gd name="connsiteX1" fmla="*/ 0 w 327660"/>
                        <a:gd name="connsiteY1" fmla="*/ 0 h 1988820"/>
                        <a:gd name="connsiteX2" fmla="*/ 327660 w 327660"/>
                        <a:gd name="connsiteY2" fmla="*/ 1017270 h 1988820"/>
                        <a:gd name="connsiteX3" fmla="*/ 327660 w 327660"/>
                        <a:gd name="connsiteY3" fmla="*/ 1988820 h 1988820"/>
                        <a:gd name="connsiteX0" fmla="*/ 7620 w 327660"/>
                        <a:gd name="connsiteY0" fmla="*/ 80010 h 1017270"/>
                        <a:gd name="connsiteX1" fmla="*/ 0 w 327660"/>
                        <a:gd name="connsiteY1" fmla="*/ 0 h 1017270"/>
                        <a:gd name="connsiteX2" fmla="*/ 327660 w 327660"/>
                        <a:gd name="connsiteY2" fmla="*/ 1017270 h 101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27660" h="1017270">
                          <a:moveTo>
                            <a:pt x="7620" y="80010"/>
                          </a:moveTo>
                          <a:lnTo>
                            <a:pt x="0" y="0"/>
                          </a:lnTo>
                          <a:lnTo>
                            <a:pt x="327660" y="1017270"/>
                          </a:lnTo>
                        </a:path>
                      </a:pathLst>
                    </a:custGeom>
                    <a:noFill/>
                    <a:ln w="19050" cap="rnd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9" name="Rounded Rectangle 87">
                      <a:extLst>
                        <a:ext uri="{FF2B5EF4-FFF2-40B4-BE49-F238E27FC236}">
                          <a16:creationId xmlns:a16="http://schemas.microsoft.com/office/drawing/2014/main" id="{F89FB68E-FD69-469E-BCBA-F50026E664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1291" y="3686870"/>
                      <a:ext cx="222795" cy="6188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ysClr val="window" lastClr="FFFFFF">
                        <a:alpha val="20000"/>
                      </a:sys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493" name="Group 492">
                    <a:extLst>
                      <a:ext uri="{FF2B5EF4-FFF2-40B4-BE49-F238E27FC236}">
                        <a16:creationId xmlns:a16="http://schemas.microsoft.com/office/drawing/2014/main" id="{033BC4CC-9C6E-47AA-B567-B86B458B3B8F}"/>
                      </a:ext>
                    </a:extLst>
                  </p:cNvPr>
                  <p:cNvGrpSpPr/>
                  <p:nvPr/>
                </p:nvGrpSpPr>
                <p:grpSpPr>
                  <a:xfrm>
                    <a:off x="4077456" y="5030272"/>
                    <a:ext cx="983340" cy="916948"/>
                    <a:chOff x="4077456" y="5030272"/>
                    <a:chExt cx="983340" cy="916948"/>
                  </a:xfrm>
                </p:grpSpPr>
                <p:sp>
                  <p:nvSpPr>
                    <p:cNvPr id="495" name="Freeform 73">
                      <a:extLst>
                        <a:ext uri="{FF2B5EF4-FFF2-40B4-BE49-F238E27FC236}">
                          <a16:creationId xmlns:a16="http://schemas.microsoft.com/office/drawing/2014/main" id="{84BE971E-BC8F-4900-BB00-AF67C03CEA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030272"/>
                      <a:ext cx="983340" cy="827082"/>
                    </a:xfrm>
                    <a:custGeom>
                      <a:avLst/>
                      <a:gdLst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160"/>
                        <a:gd name="connsiteY0" fmla="*/ 0 h 1183640"/>
                        <a:gd name="connsiteX1" fmla="*/ 1402080 w 1407160"/>
                        <a:gd name="connsiteY1" fmla="*/ 177800 h 1183640"/>
                        <a:gd name="connsiteX2" fmla="*/ 1325880 w 1407160"/>
                        <a:gd name="connsiteY2" fmla="*/ 238760 h 1183640"/>
                        <a:gd name="connsiteX3" fmla="*/ 1407160 w 1407160"/>
                        <a:gd name="connsiteY3" fmla="*/ 340360 h 1183640"/>
                        <a:gd name="connsiteX4" fmla="*/ 1330960 w 1407160"/>
                        <a:gd name="connsiteY4" fmla="*/ 421640 h 1183640"/>
                        <a:gd name="connsiteX5" fmla="*/ 1402080 w 1407160"/>
                        <a:gd name="connsiteY5" fmla="*/ 518160 h 1183640"/>
                        <a:gd name="connsiteX6" fmla="*/ 1325880 w 1407160"/>
                        <a:gd name="connsiteY6" fmla="*/ 589280 h 1183640"/>
                        <a:gd name="connsiteX7" fmla="*/ 1407160 w 1407160"/>
                        <a:gd name="connsiteY7" fmla="*/ 690880 h 1183640"/>
                        <a:gd name="connsiteX8" fmla="*/ 1325880 w 1407160"/>
                        <a:gd name="connsiteY8" fmla="*/ 772160 h 1183640"/>
                        <a:gd name="connsiteX9" fmla="*/ 1407160 w 1407160"/>
                        <a:gd name="connsiteY9" fmla="*/ 863600 h 1183640"/>
                        <a:gd name="connsiteX10" fmla="*/ 1366520 w 1407160"/>
                        <a:gd name="connsiteY10" fmla="*/ 980440 h 1183640"/>
                        <a:gd name="connsiteX11" fmla="*/ 1036320 w 1407160"/>
                        <a:gd name="connsiteY11" fmla="*/ 1178560 h 1183640"/>
                        <a:gd name="connsiteX12" fmla="*/ 381000 w 1407160"/>
                        <a:gd name="connsiteY12" fmla="*/ 1183640 h 1183640"/>
                        <a:gd name="connsiteX13" fmla="*/ 15240 w 1407160"/>
                        <a:gd name="connsiteY13" fmla="*/ 899160 h 1183640"/>
                        <a:gd name="connsiteX14" fmla="*/ 71120 w 1407160"/>
                        <a:gd name="connsiteY14" fmla="*/ 812800 h 1183640"/>
                        <a:gd name="connsiteX15" fmla="*/ 0 w 1407160"/>
                        <a:gd name="connsiteY15" fmla="*/ 736600 h 1183640"/>
                        <a:gd name="connsiteX16" fmla="*/ 81280 w 1407160"/>
                        <a:gd name="connsiteY16" fmla="*/ 624840 h 1183640"/>
                        <a:gd name="connsiteX17" fmla="*/ 10160 w 1407160"/>
                        <a:gd name="connsiteY17" fmla="*/ 548640 h 1183640"/>
                        <a:gd name="connsiteX18" fmla="*/ 76200 w 1407160"/>
                        <a:gd name="connsiteY18" fmla="*/ 462280 h 1183640"/>
                        <a:gd name="connsiteX19" fmla="*/ 5080 w 1407160"/>
                        <a:gd name="connsiteY19" fmla="*/ 370840 h 1183640"/>
                        <a:gd name="connsiteX20" fmla="*/ 81280 w 1407160"/>
                        <a:gd name="connsiteY20" fmla="*/ 274320 h 1183640"/>
                        <a:gd name="connsiteX21" fmla="*/ 15240 w 1407160"/>
                        <a:gd name="connsiteY21" fmla="*/ 218440 h 1183640"/>
                        <a:gd name="connsiteX22" fmla="*/ 5080 w 1407160"/>
                        <a:gd name="connsiteY22" fmla="*/ 5080 h 1183640"/>
                        <a:gd name="connsiteX23" fmla="*/ 1402080 w 1407160"/>
                        <a:gd name="connsiteY23" fmla="*/ 0 h 1183640"/>
                        <a:gd name="connsiteX0" fmla="*/ 1402080 w 1407303"/>
                        <a:gd name="connsiteY0" fmla="*/ 0 h 1183640"/>
                        <a:gd name="connsiteX1" fmla="*/ 1402080 w 1407303"/>
                        <a:gd name="connsiteY1" fmla="*/ 177800 h 1183640"/>
                        <a:gd name="connsiteX2" fmla="*/ 1325880 w 1407303"/>
                        <a:gd name="connsiteY2" fmla="*/ 238760 h 1183640"/>
                        <a:gd name="connsiteX3" fmla="*/ 1407160 w 1407303"/>
                        <a:gd name="connsiteY3" fmla="*/ 340360 h 1183640"/>
                        <a:gd name="connsiteX4" fmla="*/ 1330960 w 1407303"/>
                        <a:gd name="connsiteY4" fmla="*/ 421640 h 1183640"/>
                        <a:gd name="connsiteX5" fmla="*/ 1402080 w 1407303"/>
                        <a:gd name="connsiteY5" fmla="*/ 518160 h 1183640"/>
                        <a:gd name="connsiteX6" fmla="*/ 1325880 w 1407303"/>
                        <a:gd name="connsiteY6" fmla="*/ 589280 h 1183640"/>
                        <a:gd name="connsiteX7" fmla="*/ 1407160 w 1407303"/>
                        <a:gd name="connsiteY7" fmla="*/ 690880 h 1183640"/>
                        <a:gd name="connsiteX8" fmla="*/ 1325880 w 1407303"/>
                        <a:gd name="connsiteY8" fmla="*/ 772160 h 1183640"/>
                        <a:gd name="connsiteX9" fmla="*/ 1407160 w 1407303"/>
                        <a:gd name="connsiteY9" fmla="*/ 863600 h 1183640"/>
                        <a:gd name="connsiteX10" fmla="*/ 1366520 w 1407303"/>
                        <a:gd name="connsiteY10" fmla="*/ 980440 h 1183640"/>
                        <a:gd name="connsiteX11" fmla="*/ 1036320 w 1407303"/>
                        <a:gd name="connsiteY11" fmla="*/ 1178560 h 1183640"/>
                        <a:gd name="connsiteX12" fmla="*/ 381000 w 1407303"/>
                        <a:gd name="connsiteY12" fmla="*/ 1183640 h 1183640"/>
                        <a:gd name="connsiteX13" fmla="*/ 15240 w 1407303"/>
                        <a:gd name="connsiteY13" fmla="*/ 899160 h 1183640"/>
                        <a:gd name="connsiteX14" fmla="*/ 71120 w 1407303"/>
                        <a:gd name="connsiteY14" fmla="*/ 812800 h 1183640"/>
                        <a:gd name="connsiteX15" fmla="*/ 0 w 1407303"/>
                        <a:gd name="connsiteY15" fmla="*/ 736600 h 1183640"/>
                        <a:gd name="connsiteX16" fmla="*/ 81280 w 1407303"/>
                        <a:gd name="connsiteY16" fmla="*/ 624840 h 1183640"/>
                        <a:gd name="connsiteX17" fmla="*/ 10160 w 1407303"/>
                        <a:gd name="connsiteY17" fmla="*/ 548640 h 1183640"/>
                        <a:gd name="connsiteX18" fmla="*/ 76200 w 1407303"/>
                        <a:gd name="connsiteY18" fmla="*/ 462280 h 1183640"/>
                        <a:gd name="connsiteX19" fmla="*/ 5080 w 1407303"/>
                        <a:gd name="connsiteY19" fmla="*/ 370840 h 1183640"/>
                        <a:gd name="connsiteX20" fmla="*/ 81280 w 1407303"/>
                        <a:gd name="connsiteY20" fmla="*/ 274320 h 1183640"/>
                        <a:gd name="connsiteX21" fmla="*/ 15240 w 1407303"/>
                        <a:gd name="connsiteY21" fmla="*/ 218440 h 1183640"/>
                        <a:gd name="connsiteX22" fmla="*/ 5080 w 1407303"/>
                        <a:gd name="connsiteY22" fmla="*/ 5080 h 1183640"/>
                        <a:gd name="connsiteX23" fmla="*/ 1402080 w 1407303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0 w 1407254"/>
                        <a:gd name="connsiteY0" fmla="*/ 0 h 1183640"/>
                        <a:gd name="connsiteX1" fmla="*/ 1402080 w 1407254"/>
                        <a:gd name="connsiteY1" fmla="*/ 177800 h 1183640"/>
                        <a:gd name="connsiteX2" fmla="*/ 1325880 w 1407254"/>
                        <a:gd name="connsiteY2" fmla="*/ 238760 h 1183640"/>
                        <a:gd name="connsiteX3" fmla="*/ 1407160 w 1407254"/>
                        <a:gd name="connsiteY3" fmla="*/ 340360 h 1183640"/>
                        <a:gd name="connsiteX4" fmla="*/ 1330960 w 1407254"/>
                        <a:gd name="connsiteY4" fmla="*/ 421640 h 1183640"/>
                        <a:gd name="connsiteX5" fmla="*/ 1402080 w 1407254"/>
                        <a:gd name="connsiteY5" fmla="*/ 518160 h 1183640"/>
                        <a:gd name="connsiteX6" fmla="*/ 1325880 w 1407254"/>
                        <a:gd name="connsiteY6" fmla="*/ 589280 h 1183640"/>
                        <a:gd name="connsiteX7" fmla="*/ 1407160 w 1407254"/>
                        <a:gd name="connsiteY7" fmla="*/ 690880 h 1183640"/>
                        <a:gd name="connsiteX8" fmla="*/ 1325880 w 1407254"/>
                        <a:gd name="connsiteY8" fmla="*/ 772160 h 1183640"/>
                        <a:gd name="connsiteX9" fmla="*/ 1407160 w 1407254"/>
                        <a:gd name="connsiteY9" fmla="*/ 863600 h 1183640"/>
                        <a:gd name="connsiteX10" fmla="*/ 1366520 w 1407254"/>
                        <a:gd name="connsiteY10" fmla="*/ 980440 h 1183640"/>
                        <a:gd name="connsiteX11" fmla="*/ 1036320 w 1407254"/>
                        <a:gd name="connsiteY11" fmla="*/ 1178560 h 1183640"/>
                        <a:gd name="connsiteX12" fmla="*/ 381000 w 1407254"/>
                        <a:gd name="connsiteY12" fmla="*/ 1183640 h 1183640"/>
                        <a:gd name="connsiteX13" fmla="*/ 15240 w 1407254"/>
                        <a:gd name="connsiteY13" fmla="*/ 899160 h 1183640"/>
                        <a:gd name="connsiteX14" fmla="*/ 71120 w 1407254"/>
                        <a:gd name="connsiteY14" fmla="*/ 812800 h 1183640"/>
                        <a:gd name="connsiteX15" fmla="*/ 0 w 1407254"/>
                        <a:gd name="connsiteY15" fmla="*/ 736600 h 1183640"/>
                        <a:gd name="connsiteX16" fmla="*/ 81280 w 1407254"/>
                        <a:gd name="connsiteY16" fmla="*/ 624840 h 1183640"/>
                        <a:gd name="connsiteX17" fmla="*/ 10160 w 1407254"/>
                        <a:gd name="connsiteY17" fmla="*/ 548640 h 1183640"/>
                        <a:gd name="connsiteX18" fmla="*/ 76200 w 1407254"/>
                        <a:gd name="connsiteY18" fmla="*/ 462280 h 1183640"/>
                        <a:gd name="connsiteX19" fmla="*/ 5080 w 1407254"/>
                        <a:gd name="connsiteY19" fmla="*/ 370840 h 1183640"/>
                        <a:gd name="connsiteX20" fmla="*/ 81280 w 1407254"/>
                        <a:gd name="connsiteY20" fmla="*/ 274320 h 1183640"/>
                        <a:gd name="connsiteX21" fmla="*/ 15240 w 1407254"/>
                        <a:gd name="connsiteY21" fmla="*/ 218440 h 1183640"/>
                        <a:gd name="connsiteX22" fmla="*/ 5080 w 1407254"/>
                        <a:gd name="connsiteY22" fmla="*/ 5080 h 1183640"/>
                        <a:gd name="connsiteX23" fmla="*/ 1402080 w 1407254"/>
                        <a:gd name="connsiteY23" fmla="*/ 0 h 1183640"/>
                        <a:gd name="connsiteX0" fmla="*/ 1402089 w 1407263"/>
                        <a:gd name="connsiteY0" fmla="*/ 0 h 1183640"/>
                        <a:gd name="connsiteX1" fmla="*/ 1402089 w 1407263"/>
                        <a:gd name="connsiteY1" fmla="*/ 177800 h 1183640"/>
                        <a:gd name="connsiteX2" fmla="*/ 1325889 w 1407263"/>
                        <a:gd name="connsiteY2" fmla="*/ 238760 h 1183640"/>
                        <a:gd name="connsiteX3" fmla="*/ 1407169 w 1407263"/>
                        <a:gd name="connsiteY3" fmla="*/ 340360 h 1183640"/>
                        <a:gd name="connsiteX4" fmla="*/ 1330969 w 1407263"/>
                        <a:gd name="connsiteY4" fmla="*/ 421640 h 1183640"/>
                        <a:gd name="connsiteX5" fmla="*/ 1402089 w 1407263"/>
                        <a:gd name="connsiteY5" fmla="*/ 518160 h 1183640"/>
                        <a:gd name="connsiteX6" fmla="*/ 1325889 w 1407263"/>
                        <a:gd name="connsiteY6" fmla="*/ 589280 h 1183640"/>
                        <a:gd name="connsiteX7" fmla="*/ 1407169 w 1407263"/>
                        <a:gd name="connsiteY7" fmla="*/ 690880 h 1183640"/>
                        <a:gd name="connsiteX8" fmla="*/ 1325889 w 1407263"/>
                        <a:gd name="connsiteY8" fmla="*/ 772160 h 1183640"/>
                        <a:gd name="connsiteX9" fmla="*/ 1407169 w 1407263"/>
                        <a:gd name="connsiteY9" fmla="*/ 863600 h 1183640"/>
                        <a:gd name="connsiteX10" fmla="*/ 1366529 w 1407263"/>
                        <a:gd name="connsiteY10" fmla="*/ 980440 h 1183640"/>
                        <a:gd name="connsiteX11" fmla="*/ 1036329 w 1407263"/>
                        <a:gd name="connsiteY11" fmla="*/ 1178560 h 1183640"/>
                        <a:gd name="connsiteX12" fmla="*/ 381009 w 1407263"/>
                        <a:gd name="connsiteY12" fmla="*/ 1183640 h 1183640"/>
                        <a:gd name="connsiteX13" fmla="*/ 15249 w 1407263"/>
                        <a:gd name="connsiteY13" fmla="*/ 899160 h 1183640"/>
                        <a:gd name="connsiteX14" fmla="*/ 71129 w 1407263"/>
                        <a:gd name="connsiteY14" fmla="*/ 812800 h 1183640"/>
                        <a:gd name="connsiteX15" fmla="*/ 9 w 1407263"/>
                        <a:gd name="connsiteY15" fmla="*/ 736600 h 1183640"/>
                        <a:gd name="connsiteX16" fmla="*/ 81289 w 1407263"/>
                        <a:gd name="connsiteY16" fmla="*/ 624840 h 1183640"/>
                        <a:gd name="connsiteX17" fmla="*/ 10169 w 1407263"/>
                        <a:gd name="connsiteY17" fmla="*/ 548640 h 1183640"/>
                        <a:gd name="connsiteX18" fmla="*/ 76209 w 1407263"/>
                        <a:gd name="connsiteY18" fmla="*/ 462280 h 1183640"/>
                        <a:gd name="connsiteX19" fmla="*/ 5089 w 1407263"/>
                        <a:gd name="connsiteY19" fmla="*/ 370840 h 1183640"/>
                        <a:gd name="connsiteX20" fmla="*/ 81289 w 1407263"/>
                        <a:gd name="connsiteY20" fmla="*/ 274320 h 1183640"/>
                        <a:gd name="connsiteX21" fmla="*/ 15249 w 1407263"/>
                        <a:gd name="connsiteY21" fmla="*/ 218440 h 1183640"/>
                        <a:gd name="connsiteX22" fmla="*/ 5089 w 1407263"/>
                        <a:gd name="connsiteY22" fmla="*/ 5080 h 1183640"/>
                        <a:gd name="connsiteX23" fmla="*/ 1402089 w 1407263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15247 w 1407261"/>
                        <a:gd name="connsiteY21" fmla="*/ 21844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  <a:gd name="connsiteX0" fmla="*/ 1402087 w 1407261"/>
                        <a:gd name="connsiteY0" fmla="*/ 0 h 1183640"/>
                        <a:gd name="connsiteX1" fmla="*/ 1402087 w 1407261"/>
                        <a:gd name="connsiteY1" fmla="*/ 177800 h 1183640"/>
                        <a:gd name="connsiteX2" fmla="*/ 1325887 w 1407261"/>
                        <a:gd name="connsiteY2" fmla="*/ 238760 h 1183640"/>
                        <a:gd name="connsiteX3" fmla="*/ 1407167 w 1407261"/>
                        <a:gd name="connsiteY3" fmla="*/ 340360 h 1183640"/>
                        <a:gd name="connsiteX4" fmla="*/ 1330967 w 1407261"/>
                        <a:gd name="connsiteY4" fmla="*/ 421640 h 1183640"/>
                        <a:gd name="connsiteX5" fmla="*/ 1402087 w 1407261"/>
                        <a:gd name="connsiteY5" fmla="*/ 518160 h 1183640"/>
                        <a:gd name="connsiteX6" fmla="*/ 1325887 w 1407261"/>
                        <a:gd name="connsiteY6" fmla="*/ 589280 h 1183640"/>
                        <a:gd name="connsiteX7" fmla="*/ 1407167 w 1407261"/>
                        <a:gd name="connsiteY7" fmla="*/ 690880 h 1183640"/>
                        <a:gd name="connsiteX8" fmla="*/ 1325887 w 1407261"/>
                        <a:gd name="connsiteY8" fmla="*/ 772160 h 1183640"/>
                        <a:gd name="connsiteX9" fmla="*/ 1407167 w 1407261"/>
                        <a:gd name="connsiteY9" fmla="*/ 863600 h 1183640"/>
                        <a:gd name="connsiteX10" fmla="*/ 1366527 w 1407261"/>
                        <a:gd name="connsiteY10" fmla="*/ 980440 h 1183640"/>
                        <a:gd name="connsiteX11" fmla="*/ 1036327 w 1407261"/>
                        <a:gd name="connsiteY11" fmla="*/ 1178560 h 1183640"/>
                        <a:gd name="connsiteX12" fmla="*/ 381007 w 1407261"/>
                        <a:gd name="connsiteY12" fmla="*/ 1183640 h 1183640"/>
                        <a:gd name="connsiteX13" fmla="*/ 15247 w 1407261"/>
                        <a:gd name="connsiteY13" fmla="*/ 899160 h 1183640"/>
                        <a:gd name="connsiteX14" fmla="*/ 71127 w 1407261"/>
                        <a:gd name="connsiteY14" fmla="*/ 812800 h 1183640"/>
                        <a:gd name="connsiteX15" fmla="*/ 7 w 1407261"/>
                        <a:gd name="connsiteY15" fmla="*/ 736600 h 1183640"/>
                        <a:gd name="connsiteX16" fmla="*/ 81287 w 1407261"/>
                        <a:gd name="connsiteY16" fmla="*/ 624840 h 1183640"/>
                        <a:gd name="connsiteX17" fmla="*/ 10167 w 1407261"/>
                        <a:gd name="connsiteY17" fmla="*/ 548640 h 1183640"/>
                        <a:gd name="connsiteX18" fmla="*/ 76207 w 1407261"/>
                        <a:gd name="connsiteY18" fmla="*/ 462280 h 1183640"/>
                        <a:gd name="connsiteX19" fmla="*/ 5087 w 1407261"/>
                        <a:gd name="connsiteY19" fmla="*/ 370840 h 1183640"/>
                        <a:gd name="connsiteX20" fmla="*/ 81287 w 1407261"/>
                        <a:gd name="connsiteY20" fmla="*/ 274320 h 1183640"/>
                        <a:gd name="connsiteX21" fmla="*/ 7627 w 1407261"/>
                        <a:gd name="connsiteY21" fmla="*/ 215900 h 1183640"/>
                        <a:gd name="connsiteX22" fmla="*/ 5087 w 1407261"/>
                        <a:gd name="connsiteY22" fmla="*/ 5080 h 1183640"/>
                        <a:gd name="connsiteX23" fmla="*/ 1402087 w 1407261"/>
                        <a:gd name="connsiteY23" fmla="*/ 0 h 118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407261" h="1183640">
                          <a:moveTo>
                            <a:pt x="1402087" y="0"/>
                          </a:moveTo>
                          <a:lnTo>
                            <a:pt x="1402087" y="177800"/>
                          </a:lnTo>
                          <a:cubicBezTo>
                            <a:pt x="1376687" y="198120"/>
                            <a:pt x="1326734" y="209973"/>
                            <a:pt x="1325887" y="238760"/>
                          </a:cubicBezTo>
                          <a:cubicBezTo>
                            <a:pt x="1325040" y="267547"/>
                            <a:pt x="1407167" y="318347"/>
                            <a:pt x="1407167" y="340360"/>
                          </a:cubicBezTo>
                          <a:cubicBezTo>
                            <a:pt x="1407167" y="362373"/>
                            <a:pt x="1319960" y="381847"/>
                            <a:pt x="1330967" y="421640"/>
                          </a:cubicBezTo>
                          <a:cubicBezTo>
                            <a:pt x="1341974" y="461433"/>
                            <a:pt x="1407167" y="494453"/>
                            <a:pt x="1402087" y="518160"/>
                          </a:cubicBezTo>
                          <a:cubicBezTo>
                            <a:pt x="1397007" y="541867"/>
                            <a:pt x="1326734" y="552873"/>
                            <a:pt x="1325887" y="589280"/>
                          </a:cubicBezTo>
                          <a:cubicBezTo>
                            <a:pt x="1325040" y="625687"/>
                            <a:pt x="1403780" y="658707"/>
                            <a:pt x="1407167" y="690880"/>
                          </a:cubicBezTo>
                          <a:cubicBezTo>
                            <a:pt x="1410554" y="723053"/>
                            <a:pt x="1321654" y="736600"/>
                            <a:pt x="1325887" y="772160"/>
                          </a:cubicBezTo>
                          <a:cubicBezTo>
                            <a:pt x="1330120" y="807720"/>
                            <a:pt x="1380074" y="833120"/>
                            <a:pt x="1407167" y="863600"/>
                          </a:cubicBezTo>
                          <a:cubicBezTo>
                            <a:pt x="1393620" y="902547"/>
                            <a:pt x="1390234" y="944880"/>
                            <a:pt x="1366527" y="980440"/>
                          </a:cubicBezTo>
                          <a:cubicBezTo>
                            <a:pt x="1342820" y="1016000"/>
                            <a:pt x="1100674" y="1145540"/>
                            <a:pt x="1036327" y="1178560"/>
                          </a:cubicBezTo>
                          <a:lnTo>
                            <a:pt x="381007" y="1183640"/>
                          </a:lnTo>
                          <a:cubicBezTo>
                            <a:pt x="200667" y="1098973"/>
                            <a:pt x="25407" y="996527"/>
                            <a:pt x="15247" y="899160"/>
                          </a:cubicBezTo>
                          <a:cubicBezTo>
                            <a:pt x="33874" y="870373"/>
                            <a:pt x="75360" y="836507"/>
                            <a:pt x="71127" y="812800"/>
                          </a:cubicBezTo>
                          <a:cubicBezTo>
                            <a:pt x="66894" y="789093"/>
                            <a:pt x="854" y="764540"/>
                            <a:pt x="7" y="736600"/>
                          </a:cubicBezTo>
                          <a:cubicBezTo>
                            <a:pt x="-840" y="708660"/>
                            <a:pt x="79594" y="654473"/>
                            <a:pt x="81287" y="624840"/>
                          </a:cubicBezTo>
                          <a:cubicBezTo>
                            <a:pt x="82980" y="595207"/>
                            <a:pt x="5934" y="581660"/>
                            <a:pt x="10167" y="548640"/>
                          </a:cubicBezTo>
                          <a:cubicBezTo>
                            <a:pt x="14400" y="515620"/>
                            <a:pt x="77054" y="488527"/>
                            <a:pt x="76207" y="462280"/>
                          </a:cubicBezTo>
                          <a:cubicBezTo>
                            <a:pt x="75360" y="436033"/>
                            <a:pt x="854" y="396240"/>
                            <a:pt x="5087" y="370840"/>
                          </a:cubicBezTo>
                          <a:cubicBezTo>
                            <a:pt x="9320" y="345440"/>
                            <a:pt x="80864" y="300143"/>
                            <a:pt x="81287" y="274320"/>
                          </a:cubicBezTo>
                          <a:cubicBezTo>
                            <a:pt x="81710" y="248497"/>
                            <a:pt x="29640" y="234527"/>
                            <a:pt x="7627" y="215900"/>
                          </a:cubicBezTo>
                          <a:cubicBezTo>
                            <a:pt x="6780" y="145627"/>
                            <a:pt x="5934" y="75353"/>
                            <a:pt x="5087" y="5080"/>
                          </a:cubicBezTo>
                          <a:lnTo>
                            <a:pt x="1402087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30000"/>
                          </a:sysClr>
                        </a:gs>
                        <a:gs pos="85000">
                          <a:sysClr val="window" lastClr="FFFFFF">
                            <a:lumMod val="95000"/>
                          </a:sysClr>
                        </a:gs>
                        <a:gs pos="42000">
                          <a:srgbClr val="B6B6B6">
                            <a:lumMod val="95000"/>
                          </a:srgbClr>
                        </a:gs>
                        <a:gs pos="70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30000"/>
                          </a:sysClr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6" name="Freeform 74">
                      <a:extLst>
                        <a:ext uri="{FF2B5EF4-FFF2-40B4-BE49-F238E27FC236}">
                          <a16:creationId xmlns:a16="http://schemas.microsoft.com/office/drawing/2014/main" id="{5A204F09-EDB0-46B1-B354-8E3532E1C5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8110" y="5582219"/>
                      <a:ext cx="972621" cy="1416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920" h="202763">
                          <a:moveTo>
                            <a:pt x="1319213" y="0"/>
                          </a:moveTo>
                          <a:cubicBezTo>
                            <a:pt x="1334296" y="26053"/>
                            <a:pt x="1370352" y="47098"/>
                            <a:pt x="1391920" y="71362"/>
                          </a:cubicBezTo>
                          <a:lnTo>
                            <a:pt x="1381165" y="110247"/>
                          </a:lnTo>
                          <a:lnTo>
                            <a:pt x="58123" y="202763"/>
                          </a:lnTo>
                          <a:cubicBezTo>
                            <a:pt x="24364" y="171244"/>
                            <a:pt x="3328" y="138811"/>
                            <a:pt x="0" y="106922"/>
                          </a:cubicBezTo>
                          <a:lnTo>
                            <a:pt x="11949" y="9141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7" name="Freeform 75">
                      <a:extLst>
                        <a:ext uri="{FF2B5EF4-FFF2-40B4-BE49-F238E27FC236}">
                          <a16:creationId xmlns:a16="http://schemas.microsoft.com/office/drawing/2014/main" id="{194068A7-5F61-47EA-A4D5-4880FA9AE9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7456" y="5459198"/>
                      <a:ext cx="983340" cy="1419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7261" h="203148">
                          <a:moveTo>
                            <a:pt x="1336797" y="0"/>
                          </a:moveTo>
                          <a:cubicBezTo>
                            <a:pt x="1357661" y="27201"/>
                            <a:pt x="1404570" y="52371"/>
                            <a:pt x="1407167" y="77042"/>
                          </a:cubicBezTo>
                          <a:cubicBezTo>
                            <a:pt x="1408668" y="91297"/>
                            <a:pt x="1392052" y="101895"/>
                            <a:pt x="1373255" y="112030"/>
                          </a:cubicBezTo>
                          <a:lnTo>
                            <a:pt x="70196" y="203148"/>
                          </a:lnTo>
                          <a:cubicBezTo>
                            <a:pt x="71464" y="201748"/>
                            <a:pt x="71373" y="200338"/>
                            <a:pt x="71127" y="198962"/>
                          </a:cubicBezTo>
                          <a:cubicBezTo>
                            <a:pt x="66894" y="175255"/>
                            <a:pt x="854" y="150702"/>
                            <a:pt x="7" y="122762"/>
                          </a:cubicBezTo>
                          <a:cubicBezTo>
                            <a:pt x="-246" y="114413"/>
                            <a:pt x="6760" y="103719"/>
                            <a:pt x="17044" y="922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8" name="Freeform 76">
                      <a:extLst>
                        <a:ext uri="{FF2B5EF4-FFF2-40B4-BE49-F238E27FC236}">
                          <a16:creationId xmlns:a16="http://schemas.microsoft.com/office/drawing/2014/main" id="{A5248C25-85AD-4464-AB7A-08BBAAB79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442" y="5334842"/>
                      <a:ext cx="972935" cy="141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370" h="203052">
                          <a:moveTo>
                            <a:pt x="1329184" y="0"/>
                          </a:moveTo>
                          <a:cubicBezTo>
                            <a:pt x="1347693" y="33963"/>
                            <a:pt x="1396511" y="61654"/>
                            <a:pt x="1392089" y="82288"/>
                          </a:cubicBezTo>
                          <a:cubicBezTo>
                            <a:pt x="1389561" y="94086"/>
                            <a:pt x="1370889" y="102738"/>
                            <a:pt x="1352660" y="112938"/>
                          </a:cubicBezTo>
                          <a:lnTo>
                            <a:pt x="63968" y="203052"/>
                          </a:lnTo>
                          <a:cubicBezTo>
                            <a:pt x="68944" y="198570"/>
                            <a:pt x="71031" y="193484"/>
                            <a:pt x="71289" y="188968"/>
                          </a:cubicBezTo>
                          <a:cubicBezTo>
                            <a:pt x="72982" y="159335"/>
                            <a:pt x="-4064" y="145788"/>
                            <a:pt x="169" y="112768"/>
                          </a:cubicBezTo>
                          <a:lnTo>
                            <a:pt x="10766" y="92193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9" name="Freeform 77">
                      <a:extLst>
                        <a:ext uri="{FF2B5EF4-FFF2-40B4-BE49-F238E27FC236}">
                          <a16:creationId xmlns:a16="http://schemas.microsoft.com/office/drawing/2014/main" id="{6E4A9E72-095F-4D79-995D-8274634347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0889" y="5208287"/>
                      <a:ext cx="979841" cy="1415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2254" h="202589">
                          <a:moveTo>
                            <a:pt x="1327165" y="0"/>
                          </a:moveTo>
                          <a:cubicBezTo>
                            <a:pt x="1345502" y="29113"/>
                            <a:pt x="1402254" y="67305"/>
                            <a:pt x="1402254" y="85604"/>
                          </a:cubicBezTo>
                          <a:cubicBezTo>
                            <a:pt x="1402254" y="94165"/>
                            <a:pt x="1389065" y="102342"/>
                            <a:pt x="1373510" y="111338"/>
                          </a:cubicBezTo>
                          <a:lnTo>
                            <a:pt x="68561" y="202589"/>
                          </a:lnTo>
                          <a:cubicBezTo>
                            <a:pt x="60713" y="175951"/>
                            <a:pt x="-3772" y="139763"/>
                            <a:pt x="174" y="116084"/>
                          </a:cubicBezTo>
                          <a:cubicBezTo>
                            <a:pt x="1332" y="109136"/>
                            <a:pt x="7527" y="100699"/>
                            <a:pt x="16039" y="91683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ysClr val="window" lastClr="FFFFFF">
                            <a:lumMod val="99000"/>
                          </a:sysClr>
                        </a:gs>
                        <a:gs pos="71000">
                          <a:sysClr val="window" lastClr="FFFFFF">
                            <a:lumMod val="92000"/>
                          </a:sysClr>
                        </a:gs>
                        <a:gs pos="45000">
                          <a:srgbClr val="D6D6D6">
                            <a:lumMod val="95000"/>
                          </a:srgbClr>
                        </a:gs>
                        <a:gs pos="26000">
                          <a:sysClr val="window" lastClr="FFFFFF">
                            <a:lumMod val="66000"/>
                          </a:sysClr>
                        </a:gs>
                        <a:gs pos="100000">
                          <a:sysClr val="window" lastClr="FFFFFF">
                            <a:lumMod val="85000"/>
                          </a:sysClr>
                        </a:gs>
                      </a:gsLst>
                      <a:lin ang="0" scaled="1"/>
                      <a:tileRect/>
                    </a:gradFill>
                    <a:ln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0" name="Freeform 78">
                      <a:extLst>
                        <a:ext uri="{FF2B5EF4-FFF2-40B4-BE49-F238E27FC236}">
                          <a16:creationId xmlns:a16="http://schemas.microsoft.com/office/drawing/2014/main" id="{D5101797-2DE7-491F-A524-9687451A4B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590" y="5852030"/>
                      <a:ext cx="470337" cy="95190"/>
                    </a:xfrm>
                    <a:custGeom>
                      <a:avLst/>
                      <a:gdLst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000"/>
                        <a:gd name="connsiteX1" fmla="*/ 241300 w 673100"/>
                        <a:gd name="connsiteY1" fmla="*/ 121920 h 127000"/>
                        <a:gd name="connsiteX2" fmla="*/ 434340 w 673100"/>
                        <a:gd name="connsiteY2" fmla="*/ 127000 h 127000"/>
                        <a:gd name="connsiteX3" fmla="*/ 673100 w 673100"/>
                        <a:gd name="connsiteY3" fmla="*/ 0 h 127000"/>
                        <a:gd name="connsiteX4" fmla="*/ 0 w 673100"/>
                        <a:gd name="connsiteY4" fmla="*/ 5080 h 127000"/>
                        <a:gd name="connsiteX0" fmla="*/ 0 w 673100"/>
                        <a:gd name="connsiteY0" fmla="*/ 5080 h 127325"/>
                        <a:gd name="connsiteX1" fmla="*/ 241300 w 673100"/>
                        <a:gd name="connsiteY1" fmla="*/ 121920 h 127325"/>
                        <a:gd name="connsiteX2" fmla="*/ 434340 w 673100"/>
                        <a:gd name="connsiteY2" fmla="*/ 127000 h 127325"/>
                        <a:gd name="connsiteX3" fmla="*/ 673100 w 673100"/>
                        <a:gd name="connsiteY3" fmla="*/ 0 h 127325"/>
                        <a:gd name="connsiteX4" fmla="*/ 0 w 673100"/>
                        <a:gd name="connsiteY4" fmla="*/ 5080 h 127325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2967"/>
                        <a:gd name="connsiteX1" fmla="*/ 241300 w 673100"/>
                        <a:gd name="connsiteY1" fmla="*/ 121920 h 132967"/>
                        <a:gd name="connsiteX2" fmla="*/ 434340 w 673100"/>
                        <a:gd name="connsiteY2" fmla="*/ 127000 h 132967"/>
                        <a:gd name="connsiteX3" fmla="*/ 673100 w 673100"/>
                        <a:gd name="connsiteY3" fmla="*/ 0 h 132967"/>
                        <a:gd name="connsiteX4" fmla="*/ 0 w 673100"/>
                        <a:gd name="connsiteY4" fmla="*/ 5080 h 132967"/>
                        <a:gd name="connsiteX0" fmla="*/ 0 w 673100"/>
                        <a:gd name="connsiteY0" fmla="*/ 5080 h 134622"/>
                        <a:gd name="connsiteX1" fmla="*/ 241300 w 673100"/>
                        <a:gd name="connsiteY1" fmla="*/ 121920 h 134622"/>
                        <a:gd name="connsiteX2" fmla="*/ 434340 w 673100"/>
                        <a:gd name="connsiteY2" fmla="*/ 127000 h 134622"/>
                        <a:gd name="connsiteX3" fmla="*/ 673100 w 673100"/>
                        <a:gd name="connsiteY3" fmla="*/ 0 h 134622"/>
                        <a:gd name="connsiteX4" fmla="*/ 0 w 673100"/>
                        <a:gd name="connsiteY4" fmla="*/ 5080 h 134622"/>
                        <a:gd name="connsiteX0" fmla="*/ 0 w 673100"/>
                        <a:gd name="connsiteY0" fmla="*/ 5080 h 136227"/>
                        <a:gd name="connsiteX1" fmla="*/ 241300 w 673100"/>
                        <a:gd name="connsiteY1" fmla="*/ 121920 h 136227"/>
                        <a:gd name="connsiteX2" fmla="*/ 434340 w 673100"/>
                        <a:gd name="connsiteY2" fmla="*/ 127000 h 136227"/>
                        <a:gd name="connsiteX3" fmla="*/ 673100 w 673100"/>
                        <a:gd name="connsiteY3" fmla="*/ 0 h 136227"/>
                        <a:gd name="connsiteX4" fmla="*/ 0 w 673100"/>
                        <a:gd name="connsiteY4" fmla="*/ 5080 h 136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100" h="136227">
                          <a:moveTo>
                            <a:pt x="0" y="5080"/>
                          </a:moveTo>
                          <a:cubicBezTo>
                            <a:pt x="423" y="32597"/>
                            <a:pt x="226483" y="106892"/>
                            <a:pt x="241300" y="121920"/>
                          </a:cubicBezTo>
                          <a:cubicBezTo>
                            <a:pt x="256117" y="136948"/>
                            <a:pt x="421428" y="142452"/>
                            <a:pt x="434340" y="127000"/>
                          </a:cubicBezTo>
                          <a:cubicBezTo>
                            <a:pt x="447252" y="111548"/>
                            <a:pt x="671618" y="23283"/>
                            <a:pt x="673100" y="0"/>
                          </a:cubicBezTo>
                          <a:lnTo>
                            <a:pt x="0" y="508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lumMod val="75000"/>
                        <a:lumOff val="25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12189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94" name="Oval 493">
                    <a:extLst>
                      <a:ext uri="{FF2B5EF4-FFF2-40B4-BE49-F238E27FC236}">
                        <a16:creationId xmlns:a16="http://schemas.microsoft.com/office/drawing/2014/main" id="{B1B9AEB5-3580-4A0A-B134-1E578848B95B}"/>
                      </a:ext>
                    </a:extLst>
                  </p:cNvPr>
                  <p:cNvSpPr/>
                  <p:nvPr/>
                </p:nvSpPr>
                <p:spPr>
                  <a:xfrm rot="19080000" flipH="1">
                    <a:off x="3521505" y="2435407"/>
                    <a:ext cx="890063" cy="265634"/>
                  </a:xfrm>
                  <a:prstGeom prst="ellipse">
                    <a:avLst/>
                  </a:prstGeom>
                  <a:gradFill flip="none" rotWithShape="1">
                    <a:gsLst>
                      <a:gs pos="28000">
                        <a:sysClr val="window" lastClr="FFFFFF"/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90" name="Oval 489">
                  <a:extLst>
                    <a:ext uri="{FF2B5EF4-FFF2-40B4-BE49-F238E27FC236}">
                      <a16:creationId xmlns:a16="http://schemas.microsoft.com/office/drawing/2014/main" id="{38AE2EC9-0896-47DA-8636-1D5908FC5956}"/>
                    </a:ext>
                  </a:extLst>
                </p:cNvPr>
                <p:cNvSpPr/>
                <p:nvPr/>
              </p:nvSpPr>
              <p:spPr>
                <a:xfrm>
                  <a:off x="6247117" y="2512770"/>
                  <a:ext cx="1162056" cy="10798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00B0F0"/>
                    </a:gs>
                    <a:gs pos="100000">
                      <a:sysClr val="window" lastClr="FFFFFF">
                        <a:alpha val="0"/>
                        <a:lumMod val="10000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17922552-04BE-40E8-B1EA-7528DCD53499}"/>
                </a:ext>
              </a:extLst>
            </p:cNvPr>
            <p:cNvGrpSpPr/>
            <p:nvPr/>
          </p:nvGrpSpPr>
          <p:grpSpPr>
            <a:xfrm>
              <a:off x="6446228" y="3962400"/>
              <a:ext cx="5741008" cy="1371600"/>
              <a:chOff x="6246812" y="3581400"/>
              <a:chExt cx="5940424" cy="1419243"/>
            </a:xfrm>
          </p:grpSpPr>
          <p:sp>
            <p:nvSpPr>
              <p:cNvPr id="459" name="Freeform 5">
                <a:extLst>
                  <a:ext uri="{FF2B5EF4-FFF2-40B4-BE49-F238E27FC236}">
                    <a16:creationId xmlns:a16="http://schemas.microsoft.com/office/drawing/2014/main" id="{598A975E-BB06-4F25-9D98-927B1FCDE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1157" y="3999039"/>
                <a:ext cx="1643845" cy="780645"/>
              </a:xfrm>
              <a:custGeom>
                <a:avLst/>
                <a:gdLst>
                  <a:gd name="T0" fmla="*/ 32 w 718"/>
                  <a:gd name="T1" fmla="*/ 80 h 340"/>
                  <a:gd name="T2" fmla="*/ 0 w 718"/>
                  <a:gd name="T3" fmla="*/ 115 h 340"/>
                  <a:gd name="T4" fmla="*/ 637 w 718"/>
                  <a:gd name="T5" fmla="*/ 340 h 340"/>
                  <a:gd name="T6" fmla="*/ 718 w 718"/>
                  <a:gd name="T7" fmla="*/ 246 h 340"/>
                  <a:gd name="T8" fmla="*/ 32 w 718"/>
                  <a:gd name="T9" fmla="*/ 8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340">
                    <a:moveTo>
                      <a:pt x="32" y="80"/>
                    </a:moveTo>
                    <a:cubicBezTo>
                      <a:pt x="0" y="115"/>
                      <a:pt x="0" y="115"/>
                      <a:pt x="0" y="115"/>
                    </a:cubicBezTo>
                    <a:cubicBezTo>
                      <a:pt x="637" y="340"/>
                      <a:pt x="637" y="340"/>
                      <a:pt x="637" y="340"/>
                    </a:cubicBezTo>
                    <a:cubicBezTo>
                      <a:pt x="718" y="246"/>
                      <a:pt x="718" y="246"/>
                      <a:pt x="718" y="246"/>
                    </a:cubicBezTo>
                    <a:cubicBezTo>
                      <a:pt x="718" y="246"/>
                      <a:pt x="167" y="0"/>
                      <a:pt x="32" y="80"/>
                    </a:cubicBezTo>
                    <a:close/>
                  </a:path>
                </a:pathLst>
              </a:custGeom>
              <a:solidFill>
                <a:srgbClr val="F4BB9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6">
                <a:extLst>
                  <a:ext uri="{FF2B5EF4-FFF2-40B4-BE49-F238E27FC236}">
                    <a16:creationId xmlns:a16="http://schemas.microsoft.com/office/drawing/2014/main" id="{CEA69924-99D6-4E11-AE24-63BE7FBF7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6812" y="3965045"/>
                <a:ext cx="1636561" cy="773360"/>
              </a:xfrm>
              <a:custGeom>
                <a:avLst/>
                <a:gdLst>
                  <a:gd name="T0" fmla="*/ 35 w 715"/>
                  <a:gd name="T1" fmla="*/ 59 h 337"/>
                  <a:gd name="T2" fmla="*/ 0 w 715"/>
                  <a:gd name="T3" fmla="*/ 86 h 337"/>
                  <a:gd name="T4" fmla="*/ 632 w 715"/>
                  <a:gd name="T5" fmla="*/ 337 h 337"/>
                  <a:gd name="T6" fmla="*/ 715 w 715"/>
                  <a:gd name="T7" fmla="*/ 245 h 337"/>
                  <a:gd name="T8" fmla="*/ 35 w 715"/>
                  <a:gd name="T9" fmla="*/ 59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5" h="337">
                    <a:moveTo>
                      <a:pt x="35" y="59"/>
                    </a:moveTo>
                    <a:cubicBezTo>
                      <a:pt x="0" y="86"/>
                      <a:pt x="0" y="86"/>
                      <a:pt x="0" y="86"/>
                    </a:cubicBezTo>
                    <a:cubicBezTo>
                      <a:pt x="632" y="337"/>
                      <a:pt x="632" y="337"/>
                      <a:pt x="632" y="337"/>
                    </a:cubicBezTo>
                    <a:cubicBezTo>
                      <a:pt x="715" y="245"/>
                      <a:pt x="715" y="245"/>
                      <a:pt x="715" y="245"/>
                    </a:cubicBezTo>
                    <a:cubicBezTo>
                      <a:pt x="715" y="245"/>
                      <a:pt x="143" y="0"/>
                      <a:pt x="35" y="59"/>
                    </a:cubicBezTo>
                    <a:close/>
                  </a:path>
                </a:pathLst>
              </a:custGeom>
              <a:solidFill>
                <a:srgbClr val="F4BB93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7">
                <a:extLst>
                  <a:ext uri="{FF2B5EF4-FFF2-40B4-BE49-F238E27FC236}">
                    <a16:creationId xmlns:a16="http://schemas.microsoft.com/office/drawing/2014/main" id="{63ABF961-2CBA-4A5C-89A5-315C87BBB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4863" y="3656672"/>
                <a:ext cx="4141178" cy="1284481"/>
              </a:xfrm>
              <a:custGeom>
                <a:avLst/>
                <a:gdLst>
                  <a:gd name="T0" fmla="*/ 1763 w 1809"/>
                  <a:gd name="T1" fmla="*/ 147 h 559"/>
                  <a:gd name="T2" fmla="*/ 1261 w 1809"/>
                  <a:gd name="T3" fmla="*/ 110 h 559"/>
                  <a:gd name="T4" fmla="*/ 780 w 1809"/>
                  <a:gd name="T5" fmla="*/ 195 h 559"/>
                  <a:gd name="T6" fmla="*/ 607 w 1809"/>
                  <a:gd name="T7" fmla="*/ 216 h 559"/>
                  <a:gd name="T8" fmla="*/ 371 w 1809"/>
                  <a:gd name="T9" fmla="*/ 243 h 559"/>
                  <a:gd name="T10" fmla="*/ 0 w 1809"/>
                  <a:gd name="T11" fmla="*/ 199 h 559"/>
                  <a:gd name="T12" fmla="*/ 550 w 1809"/>
                  <a:gd name="T13" fmla="*/ 470 h 559"/>
                  <a:gd name="T14" fmla="*/ 687 w 1809"/>
                  <a:gd name="T15" fmla="*/ 546 h 559"/>
                  <a:gd name="T16" fmla="*/ 1310 w 1809"/>
                  <a:gd name="T17" fmla="*/ 403 h 559"/>
                  <a:gd name="T18" fmla="*/ 1809 w 1809"/>
                  <a:gd name="T19" fmla="*/ 445 h 559"/>
                  <a:gd name="T20" fmla="*/ 1763 w 1809"/>
                  <a:gd name="T21" fmla="*/ 147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9" h="559">
                    <a:moveTo>
                      <a:pt x="1763" y="147"/>
                    </a:moveTo>
                    <a:cubicBezTo>
                      <a:pt x="1763" y="147"/>
                      <a:pt x="1326" y="119"/>
                      <a:pt x="1261" y="110"/>
                    </a:cubicBezTo>
                    <a:cubicBezTo>
                      <a:pt x="1196" y="102"/>
                      <a:pt x="966" y="0"/>
                      <a:pt x="780" y="195"/>
                    </a:cubicBezTo>
                    <a:cubicBezTo>
                      <a:pt x="607" y="216"/>
                      <a:pt x="607" y="216"/>
                      <a:pt x="607" y="216"/>
                    </a:cubicBezTo>
                    <a:cubicBezTo>
                      <a:pt x="607" y="216"/>
                      <a:pt x="422" y="162"/>
                      <a:pt x="371" y="243"/>
                    </a:cubicBezTo>
                    <a:cubicBezTo>
                      <a:pt x="371" y="243"/>
                      <a:pt x="95" y="109"/>
                      <a:pt x="0" y="199"/>
                    </a:cubicBezTo>
                    <a:cubicBezTo>
                      <a:pt x="0" y="199"/>
                      <a:pt x="494" y="419"/>
                      <a:pt x="550" y="470"/>
                    </a:cubicBezTo>
                    <a:cubicBezTo>
                      <a:pt x="550" y="470"/>
                      <a:pt x="641" y="559"/>
                      <a:pt x="687" y="546"/>
                    </a:cubicBezTo>
                    <a:cubicBezTo>
                      <a:pt x="732" y="533"/>
                      <a:pt x="1141" y="404"/>
                      <a:pt x="1310" y="403"/>
                    </a:cubicBezTo>
                    <a:cubicBezTo>
                      <a:pt x="1809" y="445"/>
                      <a:pt x="1809" y="445"/>
                      <a:pt x="1809" y="445"/>
                    </a:cubicBezTo>
                    <a:cubicBezTo>
                      <a:pt x="1763" y="147"/>
                      <a:pt x="1763" y="147"/>
                      <a:pt x="1763" y="147"/>
                    </a:cubicBezTo>
                  </a:path>
                </a:pathLst>
              </a:custGeom>
              <a:solidFill>
                <a:srgbClr val="F4BB9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8">
                <a:extLst>
                  <a:ext uri="{FF2B5EF4-FFF2-40B4-BE49-F238E27FC236}">
                    <a16:creationId xmlns:a16="http://schemas.microsoft.com/office/drawing/2014/main" id="{EBE2F6E5-527C-44DD-A92C-76912FA86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3878" y="4215142"/>
                <a:ext cx="1390105" cy="365434"/>
              </a:xfrm>
              <a:custGeom>
                <a:avLst/>
                <a:gdLst>
                  <a:gd name="T0" fmla="*/ 61 w 607"/>
                  <a:gd name="T1" fmla="*/ 0 h 159"/>
                  <a:gd name="T2" fmla="*/ 479 w 607"/>
                  <a:gd name="T3" fmla="*/ 106 h 159"/>
                  <a:gd name="T4" fmla="*/ 607 w 607"/>
                  <a:gd name="T5" fmla="*/ 68 h 159"/>
                  <a:gd name="T6" fmla="*/ 488 w 607"/>
                  <a:gd name="T7" fmla="*/ 126 h 159"/>
                  <a:gd name="T8" fmla="*/ 61 w 607"/>
                  <a:gd name="T9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7" h="159">
                    <a:moveTo>
                      <a:pt x="61" y="0"/>
                    </a:moveTo>
                    <a:cubicBezTo>
                      <a:pt x="61" y="0"/>
                      <a:pt x="0" y="125"/>
                      <a:pt x="479" y="106"/>
                    </a:cubicBezTo>
                    <a:cubicBezTo>
                      <a:pt x="607" y="68"/>
                      <a:pt x="607" y="68"/>
                      <a:pt x="607" y="68"/>
                    </a:cubicBezTo>
                    <a:cubicBezTo>
                      <a:pt x="488" y="126"/>
                      <a:pt x="488" y="126"/>
                      <a:pt x="488" y="126"/>
                    </a:cubicBezTo>
                    <a:cubicBezTo>
                      <a:pt x="488" y="126"/>
                      <a:pt x="4" y="159"/>
                      <a:pt x="61" y="0"/>
                    </a:cubicBezTo>
                    <a:close/>
                  </a:path>
                </a:pathLst>
              </a:custGeom>
              <a:solidFill>
                <a:srgbClr val="F4BB93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9">
                <a:extLst>
                  <a:ext uri="{FF2B5EF4-FFF2-40B4-BE49-F238E27FC236}">
                    <a16:creationId xmlns:a16="http://schemas.microsoft.com/office/drawing/2014/main" id="{1E1998C6-A5F2-4CEE-90E2-2D5150E09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9918" y="4145941"/>
                <a:ext cx="279235" cy="228244"/>
              </a:xfrm>
              <a:custGeom>
                <a:avLst/>
                <a:gdLst>
                  <a:gd name="T0" fmla="*/ 111 w 122"/>
                  <a:gd name="T1" fmla="*/ 31 h 99"/>
                  <a:gd name="T2" fmla="*/ 92 w 122"/>
                  <a:gd name="T3" fmla="*/ 99 h 99"/>
                  <a:gd name="T4" fmla="*/ 3 w 122"/>
                  <a:gd name="T5" fmla="*/ 56 h 99"/>
                  <a:gd name="T6" fmla="*/ 111 w 122"/>
                  <a:gd name="T7" fmla="*/ 3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2" h="99">
                    <a:moveTo>
                      <a:pt x="111" y="31"/>
                    </a:moveTo>
                    <a:cubicBezTo>
                      <a:pt x="111" y="31"/>
                      <a:pt x="122" y="74"/>
                      <a:pt x="92" y="99"/>
                    </a:cubicBezTo>
                    <a:cubicBezTo>
                      <a:pt x="92" y="99"/>
                      <a:pt x="0" y="92"/>
                      <a:pt x="3" y="56"/>
                    </a:cubicBezTo>
                    <a:cubicBezTo>
                      <a:pt x="6" y="0"/>
                      <a:pt x="111" y="31"/>
                      <a:pt x="111" y="31"/>
                    </a:cubicBezTo>
                    <a:close/>
                  </a:path>
                </a:pathLst>
              </a:custGeom>
              <a:solidFill>
                <a:srgbClr val="F4BB93">
                  <a:lumMod val="20000"/>
                  <a:lumOff val="8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10">
                <a:extLst>
                  <a:ext uri="{FF2B5EF4-FFF2-40B4-BE49-F238E27FC236}">
                    <a16:creationId xmlns:a16="http://schemas.microsoft.com/office/drawing/2014/main" id="{8EFD800F-A79F-429D-85AD-34DCD16C9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3383" y="3723446"/>
                <a:ext cx="1682695" cy="1102372"/>
              </a:xfrm>
              <a:custGeom>
                <a:avLst/>
                <a:gdLst>
                  <a:gd name="T0" fmla="*/ 0 w 1386"/>
                  <a:gd name="T1" fmla="*/ 99 h 908"/>
                  <a:gd name="T2" fmla="*/ 40 w 1386"/>
                  <a:gd name="T3" fmla="*/ 865 h 908"/>
                  <a:gd name="T4" fmla="*/ 1386 w 1386"/>
                  <a:gd name="T5" fmla="*/ 908 h 908"/>
                  <a:gd name="T6" fmla="*/ 1365 w 1386"/>
                  <a:gd name="T7" fmla="*/ 0 h 908"/>
                  <a:gd name="T8" fmla="*/ 0 w 1386"/>
                  <a:gd name="T9" fmla="*/ 99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6" h="908">
                    <a:moveTo>
                      <a:pt x="0" y="99"/>
                    </a:moveTo>
                    <a:lnTo>
                      <a:pt x="40" y="865"/>
                    </a:lnTo>
                    <a:lnTo>
                      <a:pt x="1386" y="908"/>
                    </a:lnTo>
                    <a:lnTo>
                      <a:pt x="1365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11">
                <a:extLst>
                  <a:ext uri="{FF2B5EF4-FFF2-40B4-BE49-F238E27FC236}">
                    <a16:creationId xmlns:a16="http://schemas.microsoft.com/office/drawing/2014/main" id="{B0AC360D-C167-46CE-820C-DFF80B3F5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3383" y="3723446"/>
                <a:ext cx="1682695" cy="1102372"/>
              </a:xfrm>
              <a:custGeom>
                <a:avLst/>
                <a:gdLst>
                  <a:gd name="T0" fmla="*/ 0 w 1386"/>
                  <a:gd name="T1" fmla="*/ 99 h 908"/>
                  <a:gd name="T2" fmla="*/ 40 w 1386"/>
                  <a:gd name="T3" fmla="*/ 865 h 908"/>
                  <a:gd name="T4" fmla="*/ 1386 w 1386"/>
                  <a:gd name="T5" fmla="*/ 908 h 908"/>
                  <a:gd name="T6" fmla="*/ 1365 w 1386"/>
                  <a:gd name="T7" fmla="*/ 0 h 908"/>
                  <a:gd name="T8" fmla="*/ 0 w 1386"/>
                  <a:gd name="T9" fmla="*/ 99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6" h="908">
                    <a:moveTo>
                      <a:pt x="0" y="99"/>
                    </a:moveTo>
                    <a:lnTo>
                      <a:pt x="40" y="865"/>
                    </a:lnTo>
                    <a:lnTo>
                      <a:pt x="1386" y="908"/>
                    </a:lnTo>
                    <a:lnTo>
                      <a:pt x="1365" y="0"/>
                    </a:lnTo>
                    <a:lnTo>
                      <a:pt x="0" y="99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12">
                <a:extLst>
                  <a:ext uri="{FF2B5EF4-FFF2-40B4-BE49-F238E27FC236}">
                    <a16:creationId xmlns:a16="http://schemas.microsoft.com/office/drawing/2014/main" id="{33BBD94C-4B09-4834-849D-6AB747516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8496" y="3581400"/>
                <a:ext cx="2618740" cy="1419243"/>
              </a:xfrm>
              <a:custGeom>
                <a:avLst/>
                <a:gdLst>
                  <a:gd name="T0" fmla="*/ 7 w 2157"/>
                  <a:gd name="T1" fmla="*/ 125 h 1169"/>
                  <a:gd name="T2" fmla="*/ 0 w 2157"/>
                  <a:gd name="T3" fmla="*/ 1093 h 1169"/>
                  <a:gd name="T4" fmla="*/ 2157 w 2157"/>
                  <a:gd name="T5" fmla="*/ 1169 h 1169"/>
                  <a:gd name="T6" fmla="*/ 2138 w 2157"/>
                  <a:gd name="T7" fmla="*/ 0 h 1169"/>
                  <a:gd name="T8" fmla="*/ 7 w 2157"/>
                  <a:gd name="T9" fmla="*/ 125 h 1169"/>
                  <a:gd name="connsiteX0" fmla="*/ 32 w 10000"/>
                  <a:gd name="connsiteY0" fmla="*/ 1069 h 10000"/>
                  <a:gd name="connsiteX1" fmla="*/ 0 w 10000"/>
                  <a:gd name="connsiteY1" fmla="*/ 9350 h 10000"/>
                  <a:gd name="connsiteX2" fmla="*/ 10000 w 10000"/>
                  <a:gd name="connsiteY2" fmla="*/ 10000 h 10000"/>
                  <a:gd name="connsiteX3" fmla="*/ 9985 w 10000"/>
                  <a:gd name="connsiteY3" fmla="*/ 0 h 10000"/>
                  <a:gd name="connsiteX4" fmla="*/ 32 w 10000"/>
                  <a:gd name="connsiteY4" fmla="*/ 1069 h 10000"/>
                  <a:gd name="connsiteX0" fmla="*/ 32 w 10000"/>
                  <a:gd name="connsiteY0" fmla="*/ 1069 h 10000"/>
                  <a:gd name="connsiteX1" fmla="*/ 0 w 10000"/>
                  <a:gd name="connsiteY1" fmla="*/ 9350 h 10000"/>
                  <a:gd name="connsiteX2" fmla="*/ 10000 w 10000"/>
                  <a:gd name="connsiteY2" fmla="*/ 10000 h 10000"/>
                  <a:gd name="connsiteX3" fmla="*/ 9997 w 10000"/>
                  <a:gd name="connsiteY3" fmla="*/ 0 h 10000"/>
                  <a:gd name="connsiteX4" fmla="*/ 32 w 10000"/>
                  <a:gd name="connsiteY4" fmla="*/ 1069 h 10000"/>
                  <a:gd name="connsiteX0" fmla="*/ 32 w 10000"/>
                  <a:gd name="connsiteY0" fmla="*/ 1069 h 10000"/>
                  <a:gd name="connsiteX1" fmla="*/ 0 w 10000"/>
                  <a:gd name="connsiteY1" fmla="*/ 9350 h 10000"/>
                  <a:gd name="connsiteX2" fmla="*/ 10000 w 10000"/>
                  <a:gd name="connsiteY2" fmla="*/ 10000 h 10000"/>
                  <a:gd name="connsiteX3" fmla="*/ 9997 w 10000"/>
                  <a:gd name="connsiteY3" fmla="*/ 0 h 10000"/>
                  <a:gd name="connsiteX4" fmla="*/ 32 w 10000"/>
                  <a:gd name="connsiteY4" fmla="*/ 106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32" y="1069"/>
                    </a:moveTo>
                    <a:cubicBezTo>
                      <a:pt x="21" y="3829"/>
                      <a:pt x="11" y="6590"/>
                      <a:pt x="0" y="9350"/>
                    </a:cubicBezTo>
                    <a:lnTo>
                      <a:pt x="10000" y="10000"/>
                    </a:lnTo>
                    <a:cubicBezTo>
                      <a:pt x="9999" y="6667"/>
                      <a:pt x="9998" y="3333"/>
                      <a:pt x="9997" y="0"/>
                    </a:cubicBezTo>
                    <a:lnTo>
                      <a:pt x="32" y="1069"/>
                    </a:lnTo>
                    <a:close/>
                  </a:path>
                </a:pathLst>
              </a:custGeom>
              <a:solidFill>
                <a:srgbClr val="F4BB93">
                  <a:lumMod val="75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13">
                <a:extLst>
                  <a:ext uri="{FF2B5EF4-FFF2-40B4-BE49-F238E27FC236}">
                    <a16:creationId xmlns:a16="http://schemas.microsoft.com/office/drawing/2014/main" id="{B17112A9-84F4-47C0-9FCE-524E5EDF5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8496" y="3581400"/>
                <a:ext cx="2618740" cy="1419243"/>
              </a:xfrm>
              <a:custGeom>
                <a:avLst/>
                <a:gdLst>
                  <a:gd name="T0" fmla="*/ 7 w 2157"/>
                  <a:gd name="T1" fmla="*/ 125 h 1169"/>
                  <a:gd name="T2" fmla="*/ 0 w 2157"/>
                  <a:gd name="T3" fmla="*/ 1093 h 1169"/>
                  <a:gd name="T4" fmla="*/ 2157 w 2157"/>
                  <a:gd name="T5" fmla="*/ 1169 h 1169"/>
                  <a:gd name="T6" fmla="*/ 2138 w 2157"/>
                  <a:gd name="T7" fmla="*/ 0 h 1169"/>
                  <a:gd name="T8" fmla="*/ 7 w 2157"/>
                  <a:gd name="T9" fmla="*/ 125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7" h="1169">
                    <a:moveTo>
                      <a:pt x="7" y="125"/>
                    </a:moveTo>
                    <a:lnTo>
                      <a:pt x="0" y="1093"/>
                    </a:lnTo>
                    <a:lnTo>
                      <a:pt x="2157" y="1169"/>
                    </a:lnTo>
                    <a:lnTo>
                      <a:pt x="2138" y="0"/>
                    </a:lnTo>
                    <a:lnTo>
                      <a:pt x="7" y="125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14">
                <a:extLst>
                  <a:ext uri="{FF2B5EF4-FFF2-40B4-BE49-F238E27FC236}">
                    <a16:creationId xmlns:a16="http://schemas.microsoft.com/office/drawing/2014/main" id="{0AF5D6F1-99B1-48FC-899A-B239D11FF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8496" y="4601215"/>
                <a:ext cx="2618740" cy="399428"/>
              </a:xfrm>
              <a:custGeom>
                <a:avLst/>
                <a:gdLst>
                  <a:gd name="T0" fmla="*/ 2 w 2157"/>
                  <a:gd name="T1" fmla="*/ 0 h 329"/>
                  <a:gd name="T2" fmla="*/ 0 w 2157"/>
                  <a:gd name="T3" fmla="*/ 253 h 329"/>
                  <a:gd name="T4" fmla="*/ 2157 w 2157"/>
                  <a:gd name="T5" fmla="*/ 329 h 329"/>
                  <a:gd name="T6" fmla="*/ 2151 w 2157"/>
                  <a:gd name="T7" fmla="*/ 17 h 329"/>
                  <a:gd name="T8" fmla="*/ 2 w 2157"/>
                  <a:gd name="T9" fmla="*/ 0 h 329"/>
                  <a:gd name="connsiteX0" fmla="*/ 9 w 10000"/>
                  <a:gd name="connsiteY0" fmla="*/ 0 h 10000"/>
                  <a:gd name="connsiteX1" fmla="*/ 0 w 10000"/>
                  <a:gd name="connsiteY1" fmla="*/ 7690 h 10000"/>
                  <a:gd name="connsiteX2" fmla="*/ 10000 w 10000"/>
                  <a:gd name="connsiteY2" fmla="*/ 10000 h 10000"/>
                  <a:gd name="connsiteX3" fmla="*/ 9996 w 10000"/>
                  <a:gd name="connsiteY3" fmla="*/ 596 h 10000"/>
                  <a:gd name="connsiteX4" fmla="*/ 9 w 10000"/>
                  <a:gd name="connsiteY4" fmla="*/ 0 h 10000"/>
                  <a:gd name="connsiteX0" fmla="*/ 9 w 10000"/>
                  <a:gd name="connsiteY0" fmla="*/ 0 h 10000"/>
                  <a:gd name="connsiteX1" fmla="*/ 0 w 10000"/>
                  <a:gd name="connsiteY1" fmla="*/ 7690 h 10000"/>
                  <a:gd name="connsiteX2" fmla="*/ 10000 w 10000"/>
                  <a:gd name="connsiteY2" fmla="*/ 10000 h 10000"/>
                  <a:gd name="connsiteX3" fmla="*/ 9996 w 10000"/>
                  <a:gd name="connsiteY3" fmla="*/ 596 h 10000"/>
                  <a:gd name="connsiteX4" fmla="*/ 9 w 1000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9" y="0"/>
                    </a:moveTo>
                    <a:cubicBezTo>
                      <a:pt x="6" y="2563"/>
                      <a:pt x="3" y="5127"/>
                      <a:pt x="0" y="7690"/>
                    </a:cubicBezTo>
                    <a:lnTo>
                      <a:pt x="10000" y="10000"/>
                    </a:lnTo>
                    <a:cubicBezTo>
                      <a:pt x="9999" y="6865"/>
                      <a:pt x="9997" y="3731"/>
                      <a:pt x="9996" y="596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4BB93">
                  <a:lumMod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15">
                <a:extLst>
                  <a:ext uri="{FF2B5EF4-FFF2-40B4-BE49-F238E27FC236}">
                    <a16:creationId xmlns:a16="http://schemas.microsoft.com/office/drawing/2014/main" id="{59CCB06B-E8A0-4158-8F13-94A65A3F7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8496" y="4601215"/>
                <a:ext cx="2618740" cy="399428"/>
              </a:xfrm>
              <a:custGeom>
                <a:avLst/>
                <a:gdLst>
                  <a:gd name="T0" fmla="*/ 2 w 2157"/>
                  <a:gd name="T1" fmla="*/ 0 h 329"/>
                  <a:gd name="T2" fmla="*/ 0 w 2157"/>
                  <a:gd name="T3" fmla="*/ 253 h 329"/>
                  <a:gd name="T4" fmla="*/ 2157 w 2157"/>
                  <a:gd name="T5" fmla="*/ 329 h 329"/>
                  <a:gd name="T6" fmla="*/ 2151 w 2157"/>
                  <a:gd name="T7" fmla="*/ 17 h 329"/>
                  <a:gd name="T8" fmla="*/ 2 w 2157"/>
                  <a:gd name="T9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7" h="329">
                    <a:moveTo>
                      <a:pt x="2" y="0"/>
                    </a:moveTo>
                    <a:lnTo>
                      <a:pt x="0" y="253"/>
                    </a:lnTo>
                    <a:lnTo>
                      <a:pt x="2157" y="329"/>
                    </a:lnTo>
                    <a:lnTo>
                      <a:pt x="2151" y="17"/>
                    </a:lnTo>
                    <a:lnTo>
                      <a:pt x="2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16">
                <a:extLst>
                  <a:ext uri="{FF2B5EF4-FFF2-40B4-BE49-F238E27FC236}">
                    <a16:creationId xmlns:a16="http://schemas.microsoft.com/office/drawing/2014/main" id="{E9835BA3-7997-4AB7-89FF-BE8174247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4025" y="4660705"/>
                <a:ext cx="185752" cy="188181"/>
              </a:xfrm>
              <a:custGeom>
                <a:avLst/>
                <a:gdLst>
                  <a:gd name="T0" fmla="*/ 78 w 81"/>
                  <a:gd name="T1" fmla="*/ 35 h 82"/>
                  <a:gd name="T2" fmla="*/ 46 w 81"/>
                  <a:gd name="T3" fmla="*/ 79 h 82"/>
                  <a:gd name="T4" fmla="*/ 3 w 81"/>
                  <a:gd name="T5" fmla="*/ 47 h 82"/>
                  <a:gd name="T6" fmla="*/ 35 w 81"/>
                  <a:gd name="T7" fmla="*/ 4 h 82"/>
                  <a:gd name="T8" fmla="*/ 78 w 81"/>
                  <a:gd name="T9" fmla="*/ 3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78" y="35"/>
                    </a:moveTo>
                    <a:cubicBezTo>
                      <a:pt x="81" y="56"/>
                      <a:pt x="67" y="76"/>
                      <a:pt x="46" y="79"/>
                    </a:cubicBezTo>
                    <a:cubicBezTo>
                      <a:pt x="26" y="82"/>
                      <a:pt x="6" y="68"/>
                      <a:pt x="3" y="47"/>
                    </a:cubicBezTo>
                    <a:cubicBezTo>
                      <a:pt x="0" y="26"/>
                      <a:pt x="14" y="7"/>
                      <a:pt x="35" y="4"/>
                    </a:cubicBezTo>
                    <a:cubicBezTo>
                      <a:pt x="56" y="0"/>
                      <a:pt x="75" y="15"/>
                      <a:pt x="78" y="35"/>
                    </a:cubicBezTo>
                    <a:close/>
                  </a:path>
                </a:pathLst>
              </a:custGeom>
              <a:solidFill>
                <a:srgbClr val="F4BB9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17">
                <a:extLst>
                  <a:ext uri="{FF2B5EF4-FFF2-40B4-BE49-F238E27FC236}">
                    <a16:creationId xmlns:a16="http://schemas.microsoft.com/office/drawing/2014/main" id="{0089A075-4CB9-45C2-9CE8-C8F4A6F96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615" y="4678915"/>
                <a:ext cx="185752" cy="188181"/>
              </a:xfrm>
              <a:custGeom>
                <a:avLst/>
                <a:gdLst>
                  <a:gd name="T0" fmla="*/ 78 w 81"/>
                  <a:gd name="T1" fmla="*/ 35 h 82"/>
                  <a:gd name="T2" fmla="*/ 46 w 81"/>
                  <a:gd name="T3" fmla="*/ 78 h 82"/>
                  <a:gd name="T4" fmla="*/ 3 w 81"/>
                  <a:gd name="T5" fmla="*/ 47 h 82"/>
                  <a:gd name="T6" fmla="*/ 35 w 81"/>
                  <a:gd name="T7" fmla="*/ 3 h 82"/>
                  <a:gd name="T8" fmla="*/ 78 w 81"/>
                  <a:gd name="T9" fmla="*/ 3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2">
                    <a:moveTo>
                      <a:pt x="78" y="35"/>
                    </a:moveTo>
                    <a:cubicBezTo>
                      <a:pt x="81" y="56"/>
                      <a:pt x="67" y="75"/>
                      <a:pt x="46" y="78"/>
                    </a:cubicBezTo>
                    <a:cubicBezTo>
                      <a:pt x="25" y="82"/>
                      <a:pt x="6" y="67"/>
                      <a:pt x="3" y="47"/>
                    </a:cubicBezTo>
                    <a:cubicBezTo>
                      <a:pt x="0" y="26"/>
                      <a:pt x="14" y="6"/>
                      <a:pt x="35" y="3"/>
                    </a:cubicBezTo>
                    <a:cubicBezTo>
                      <a:pt x="55" y="0"/>
                      <a:pt x="75" y="14"/>
                      <a:pt x="78" y="35"/>
                    </a:cubicBezTo>
                    <a:close/>
                  </a:path>
                </a:pathLst>
              </a:custGeom>
              <a:solidFill>
                <a:srgbClr val="F4BB9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848" name="Chart 847">
            <a:extLst>
              <a:ext uri="{FF2B5EF4-FFF2-40B4-BE49-F238E27FC236}">
                <a16:creationId xmlns:a16="http://schemas.microsoft.com/office/drawing/2014/main" id="{B486D049-3DC1-4A0D-91A5-22570CA1EE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449821"/>
              </p:ext>
            </p:extLst>
          </p:nvPr>
        </p:nvGraphicFramePr>
        <p:xfrm>
          <a:off x="4736035" y="891541"/>
          <a:ext cx="7527367" cy="5518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3303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4">
            <a:extLst>
              <a:ext uri="{FF2B5EF4-FFF2-40B4-BE49-F238E27FC236}">
                <a16:creationId xmlns:a16="http://schemas.microsoft.com/office/drawing/2014/main" id="{B9431F41-4F68-4B88-BB1A-CC9408697C65}"/>
              </a:ext>
            </a:extLst>
          </p:cNvPr>
          <p:cNvSpPr txBox="1">
            <a:spLocks/>
          </p:cNvSpPr>
          <p:nvPr/>
        </p:nvSpPr>
        <p:spPr>
          <a:xfrm>
            <a:off x="194178" y="336181"/>
            <a:ext cx="10926763" cy="32923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9pPr>
          </a:lstStyle>
          <a:p>
            <a:r>
              <a:rPr lang="en-ZA" kern="0" dirty="0">
                <a:solidFill>
                  <a:schemeClr val="bg1"/>
                </a:solidFill>
              </a:rPr>
              <a:t>HOWEVER, THERE ARE SOME RISKS TO GDP GROWTH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CAD21-9874-45AA-ABC6-23856B1BC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2" t="2737" r="4871" b="4185"/>
          <a:stretch/>
        </p:blipFill>
        <p:spPr>
          <a:xfrm>
            <a:off x="5039745" y="1127955"/>
            <a:ext cx="6825153" cy="516001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Double Bracket 3">
            <a:extLst>
              <a:ext uri="{FF2B5EF4-FFF2-40B4-BE49-F238E27FC236}">
                <a16:creationId xmlns:a16="http://schemas.microsoft.com/office/drawing/2014/main" id="{156F6AFC-1E9A-4AA1-9129-90C8F86A6DF2}"/>
              </a:ext>
            </a:extLst>
          </p:cNvPr>
          <p:cNvSpPr/>
          <p:nvPr/>
        </p:nvSpPr>
        <p:spPr bwMode="auto">
          <a:xfrm>
            <a:off x="11285033" y="3300761"/>
            <a:ext cx="415771" cy="2798956"/>
          </a:xfrm>
          <a:prstGeom prst="bracketPair">
            <a:avLst/>
          </a:prstGeom>
          <a:noFill/>
          <a:ln w="57150" cap="flat" cmpd="sng" algn="ctr">
            <a:solidFill>
              <a:srgbClr val="080808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A66CA-9B25-4E7F-A957-BD7E54253F1D}"/>
              </a:ext>
            </a:extLst>
          </p:cNvPr>
          <p:cNvSpPr txBox="1"/>
          <p:nvPr/>
        </p:nvSpPr>
        <p:spPr>
          <a:xfrm>
            <a:off x="7291310" y="1166842"/>
            <a:ext cx="3133493" cy="2262158"/>
          </a:xfrm>
          <a:prstGeom prst="rect">
            <a:avLst/>
          </a:prstGeom>
          <a:solidFill>
            <a:srgbClr val="0808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1600" b="1" u="sng" dirty="0">
                <a:solidFill>
                  <a:schemeClr val="bg1"/>
                </a:solidFill>
                <a:latin typeface="+mn-lt"/>
              </a:rPr>
              <a:t>Public Debt</a:t>
            </a:r>
          </a:p>
          <a:p>
            <a:pPr algn="ctr"/>
            <a:endParaRPr lang="en-ZA" sz="1400" u="sng" dirty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bg1"/>
                </a:solidFill>
                <a:latin typeface="+mn-lt"/>
              </a:rPr>
              <a:t>Public debt stands at approx. 50% of GDP.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bg1"/>
                </a:solidFill>
                <a:latin typeface="+mn-lt"/>
              </a:rPr>
              <a:t>Low risk of debt distress, however debt servicing constitutes about 30% of tax revenue. (~Ugx 20 trn)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bg1"/>
                </a:solidFill>
              </a:rPr>
              <a:t>External debt ($12.8bn) makes up over 60% of total Gov’t debt.</a:t>
            </a:r>
            <a:endParaRPr lang="en-ZA" sz="14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FBF058B-F39C-477F-B1F3-4B2ED0A127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6669636"/>
              </p:ext>
            </p:extLst>
          </p:nvPr>
        </p:nvGraphicFramePr>
        <p:xfrm>
          <a:off x="194178" y="557561"/>
          <a:ext cx="4558371" cy="5964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1295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sual woman holding sign">
            <a:extLst>
              <a:ext uri="{FF2B5EF4-FFF2-40B4-BE49-F238E27FC236}">
                <a16:creationId xmlns:a16="http://schemas.microsoft.com/office/drawing/2014/main" id="{4C99FA3D-FB6E-4DFF-894C-6B48B35EE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36" y="800641"/>
            <a:ext cx="3217591" cy="5694676"/>
          </a:xfrm>
          <a:prstGeom prst="rect">
            <a:avLst/>
          </a:prstGeom>
        </p:spPr>
      </p:pic>
      <p:pic>
        <p:nvPicPr>
          <p:cNvPr id="6" name="Picture 5" descr="Businessman holding a sign smiling">
            <a:extLst>
              <a:ext uri="{FF2B5EF4-FFF2-40B4-BE49-F238E27FC236}">
                <a16:creationId xmlns:a16="http://schemas.microsoft.com/office/drawing/2014/main" id="{3F0B8EE3-9017-425C-BF3D-9D663AE83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558" y="800642"/>
            <a:ext cx="2488116" cy="5694675"/>
          </a:xfrm>
          <a:prstGeom prst="rect">
            <a:avLst/>
          </a:prstGeom>
        </p:spPr>
      </p:pic>
      <p:pic>
        <p:nvPicPr>
          <p:cNvPr id="396" name="Picture 395" descr="Businesswoman holding sign">
            <a:extLst>
              <a:ext uri="{FF2B5EF4-FFF2-40B4-BE49-F238E27FC236}">
                <a16:creationId xmlns:a16="http://schemas.microsoft.com/office/drawing/2014/main" id="{A697142C-B41E-4893-B543-6E73C2523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82" y="901491"/>
            <a:ext cx="3771450" cy="5593826"/>
          </a:xfrm>
          <a:prstGeom prst="rect">
            <a:avLst/>
          </a:prstGeom>
        </p:spPr>
      </p:pic>
      <p:pic>
        <p:nvPicPr>
          <p:cNvPr id="3" name="Picture 2" descr="Young boy holding sign smiling">
            <a:extLst>
              <a:ext uri="{FF2B5EF4-FFF2-40B4-BE49-F238E27FC236}">
                <a16:creationId xmlns:a16="http://schemas.microsoft.com/office/drawing/2014/main" id="{FB204BD5-BCA4-4221-9608-39CF75304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" y="1052229"/>
            <a:ext cx="2807328" cy="5443088"/>
          </a:xfrm>
          <a:prstGeom prst="rect">
            <a:avLst/>
          </a:prstGeom>
        </p:spPr>
      </p:pic>
      <p:sp>
        <p:nvSpPr>
          <p:cNvPr id="62" name="Title 4">
            <a:extLst>
              <a:ext uri="{FF2B5EF4-FFF2-40B4-BE49-F238E27FC236}">
                <a16:creationId xmlns:a16="http://schemas.microsoft.com/office/drawing/2014/main" id="{B9431F41-4F68-4B88-BB1A-CC9408697C65}"/>
              </a:ext>
            </a:extLst>
          </p:cNvPr>
          <p:cNvSpPr txBox="1">
            <a:spLocks/>
          </p:cNvSpPr>
          <p:nvPr/>
        </p:nvSpPr>
        <p:spPr>
          <a:xfrm>
            <a:off x="194178" y="336181"/>
            <a:ext cx="10926763" cy="32923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1"/>
                </a:solidFill>
                <a:latin typeface="Imago" pitchFamily="2" charset="0"/>
              </a:defRPr>
            </a:lvl9pPr>
          </a:lstStyle>
          <a:p>
            <a:r>
              <a:rPr lang="en-ZA" kern="0" dirty="0">
                <a:solidFill>
                  <a:schemeClr val="bg1"/>
                </a:solidFill>
              </a:rPr>
              <a:t>COUNTRY THEMES PREVAILING POST-COVID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699FBD5A-13E2-48EB-B5F7-75FE61C73E4C}"/>
              </a:ext>
            </a:extLst>
          </p:cNvPr>
          <p:cNvSpPr txBox="1"/>
          <p:nvPr/>
        </p:nvSpPr>
        <p:spPr>
          <a:xfrm>
            <a:off x="334967" y="2231730"/>
            <a:ext cx="2104221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Ravie" panose="04040805050809020602" pitchFamily="82" charset="0"/>
              </a:rPr>
              <a:t>Uganda is Young</a:t>
            </a:r>
          </a:p>
          <a:p>
            <a:pPr algn="ctr"/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algn="ctr"/>
            <a:endParaRPr lang="en-ZA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78C8B546-E294-4DFE-9485-C8B4BDC14DAA}"/>
              </a:ext>
            </a:extLst>
          </p:cNvPr>
          <p:cNvSpPr txBox="1"/>
          <p:nvPr/>
        </p:nvSpPr>
        <p:spPr>
          <a:xfrm>
            <a:off x="7097318" y="2528678"/>
            <a:ext cx="210422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Ravie" panose="04040805050809020602" pitchFamily="82" charset="0"/>
              </a:rPr>
              <a:t>Uganda is Rising</a:t>
            </a:r>
          </a:p>
        </p:txBody>
      </p:sp>
      <p:cxnSp>
        <p:nvCxnSpPr>
          <p:cNvPr id="416" name="Straight Arrow Connector 415">
            <a:extLst>
              <a:ext uri="{FF2B5EF4-FFF2-40B4-BE49-F238E27FC236}">
                <a16:creationId xmlns:a16="http://schemas.microsoft.com/office/drawing/2014/main" id="{1ADE140D-2D33-4EAA-9EB7-F5D34CB93CD4}"/>
              </a:ext>
            </a:extLst>
          </p:cNvPr>
          <p:cNvCxnSpPr>
            <a:cxnSpLocks/>
          </p:cNvCxnSpPr>
          <p:nvPr/>
        </p:nvCxnSpPr>
        <p:spPr bwMode="auto">
          <a:xfrm flipV="1">
            <a:off x="10020146" y="3067634"/>
            <a:ext cx="198979" cy="1282040"/>
          </a:xfrm>
          <a:prstGeom prst="straightConnector1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7" name="TextBox 416">
            <a:extLst>
              <a:ext uri="{FF2B5EF4-FFF2-40B4-BE49-F238E27FC236}">
                <a16:creationId xmlns:a16="http://schemas.microsoft.com/office/drawing/2014/main" id="{57CCE65B-88B1-4E0C-80D9-6F65002BA8A8}"/>
              </a:ext>
            </a:extLst>
          </p:cNvPr>
          <p:cNvSpPr txBox="1"/>
          <p:nvPr/>
        </p:nvSpPr>
        <p:spPr>
          <a:xfrm>
            <a:off x="9230885" y="4345277"/>
            <a:ext cx="1761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+mn-lt"/>
              </a:rPr>
              <a:t>Do your products support small businesses?</a:t>
            </a:r>
          </a:p>
          <a:p>
            <a:pPr algn="l"/>
            <a:endParaRPr lang="en-ZA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32CB9713-2851-45E7-90FF-5EBD9E54996C}"/>
              </a:ext>
            </a:extLst>
          </p:cNvPr>
          <p:cNvSpPr txBox="1"/>
          <p:nvPr/>
        </p:nvSpPr>
        <p:spPr>
          <a:xfrm>
            <a:off x="4543591" y="968740"/>
            <a:ext cx="27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+mn-lt"/>
              </a:rPr>
              <a:t>Do your products cut across the different eco-systems ?</a:t>
            </a:r>
          </a:p>
        </p:txBody>
      </p:sp>
      <p:cxnSp>
        <p:nvCxnSpPr>
          <p:cNvPr id="419" name="Straight Arrow Connector 418">
            <a:extLst>
              <a:ext uri="{FF2B5EF4-FFF2-40B4-BE49-F238E27FC236}">
                <a16:creationId xmlns:a16="http://schemas.microsoft.com/office/drawing/2014/main" id="{FDA412CE-39A8-4AB1-9745-27FD36CA0902}"/>
              </a:ext>
            </a:extLst>
          </p:cNvPr>
          <p:cNvCxnSpPr>
            <a:cxnSpLocks/>
          </p:cNvCxnSpPr>
          <p:nvPr/>
        </p:nvCxnSpPr>
        <p:spPr bwMode="auto">
          <a:xfrm flipV="1">
            <a:off x="6465535" y="3277364"/>
            <a:ext cx="857011" cy="1981114"/>
          </a:xfrm>
          <a:prstGeom prst="straightConnector1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Arrow Connector 419">
            <a:extLst>
              <a:ext uri="{FF2B5EF4-FFF2-40B4-BE49-F238E27FC236}">
                <a16:creationId xmlns:a16="http://schemas.microsoft.com/office/drawing/2014/main" id="{7B98B60E-FE76-4391-8EDB-BAE79C9AB64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016596" y="3252300"/>
            <a:ext cx="525972" cy="1667668"/>
          </a:xfrm>
          <a:prstGeom prst="straightConnector1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1" name="TextBox 420">
            <a:extLst>
              <a:ext uri="{FF2B5EF4-FFF2-40B4-BE49-F238E27FC236}">
                <a16:creationId xmlns:a16="http://schemas.microsoft.com/office/drawing/2014/main" id="{A7CFE0CB-4D07-4DE2-B631-331E0D2F6CE7}"/>
              </a:ext>
            </a:extLst>
          </p:cNvPr>
          <p:cNvSpPr txBox="1"/>
          <p:nvPr/>
        </p:nvSpPr>
        <p:spPr>
          <a:xfrm>
            <a:off x="2203465" y="4919968"/>
            <a:ext cx="1507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+mn-lt"/>
              </a:rPr>
              <a:t>Are your products relevant to the Youth?</a:t>
            </a:r>
          </a:p>
          <a:p>
            <a:pPr algn="l"/>
            <a:endParaRPr lang="en-ZA" sz="1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23" name="Straight Arrow Connector 422">
            <a:extLst>
              <a:ext uri="{FF2B5EF4-FFF2-40B4-BE49-F238E27FC236}">
                <a16:creationId xmlns:a16="http://schemas.microsoft.com/office/drawing/2014/main" id="{B249AF33-B8AF-4EA7-9D9C-3C416DBCB261}"/>
              </a:ext>
            </a:extLst>
          </p:cNvPr>
          <p:cNvCxnSpPr>
            <a:cxnSpLocks/>
          </p:cNvCxnSpPr>
          <p:nvPr/>
        </p:nvCxnSpPr>
        <p:spPr bwMode="auto">
          <a:xfrm flipH="1">
            <a:off x="5186724" y="1521175"/>
            <a:ext cx="178976" cy="774104"/>
          </a:xfrm>
          <a:prstGeom prst="straightConnector1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B7E3168-4DA4-444A-98FC-82B5F1A65F80}"/>
              </a:ext>
            </a:extLst>
          </p:cNvPr>
          <p:cNvSpPr txBox="1"/>
          <p:nvPr/>
        </p:nvSpPr>
        <p:spPr>
          <a:xfrm>
            <a:off x="4116129" y="2282804"/>
            <a:ext cx="244230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Ravie" panose="04040805050809020602" pitchFamily="82" charset="0"/>
              </a:rPr>
              <a:t>Uganda is Connected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algn="ctr"/>
            <a:endParaRPr lang="en-ZA" sz="2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E22B28-7F04-42C5-8A7C-DDAC36AB4608}"/>
              </a:ext>
            </a:extLst>
          </p:cNvPr>
          <p:cNvSpPr txBox="1"/>
          <p:nvPr/>
        </p:nvSpPr>
        <p:spPr>
          <a:xfrm>
            <a:off x="5887987" y="5297088"/>
            <a:ext cx="1761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+mn-lt"/>
              </a:rPr>
              <a:t>Are you ready for the Oil and Gas boom?</a:t>
            </a:r>
          </a:p>
          <a:p>
            <a:pPr algn="l"/>
            <a:endParaRPr lang="en-ZA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B0E16ACE-6AA0-4F6A-8F21-53EE26B4A1DF}"/>
              </a:ext>
            </a:extLst>
          </p:cNvPr>
          <p:cNvSpPr txBox="1"/>
          <p:nvPr/>
        </p:nvSpPr>
        <p:spPr>
          <a:xfrm>
            <a:off x="9594270" y="2126759"/>
            <a:ext cx="176134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Ravie" panose="04040805050809020602" pitchFamily="82" charset="0"/>
              </a:rPr>
              <a:t>Uganda is SME driven</a:t>
            </a:r>
          </a:p>
        </p:txBody>
      </p:sp>
    </p:spTree>
    <p:extLst>
      <p:ext uri="{BB962C8B-B14F-4D97-AF65-F5344CB8AC3E}">
        <p14:creationId xmlns:p14="http://schemas.microsoft.com/office/powerpoint/2010/main" val="202916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C7C0C8-3ABE-48B4-B23F-62CC809E2CDD}"/>
              </a:ext>
            </a:extLst>
          </p:cNvPr>
          <p:cNvSpPr/>
          <p:nvPr/>
        </p:nvSpPr>
        <p:spPr>
          <a:xfrm rot="16200000">
            <a:off x="1005282" y="1561980"/>
            <a:ext cx="4320556" cy="40572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Up">
              <a:avLst>
                <a:gd name="adj" fmla="val 10418364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Content</a:t>
            </a:r>
            <a:endParaRPr kumimoji="0" lang="en-ZA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Oval 4">
            <a:extLst>
              <a:ext uri="{FF2B5EF4-FFF2-40B4-BE49-F238E27FC236}">
                <a16:creationId xmlns:a16="http://schemas.microsoft.com/office/drawing/2014/main" id="{A017D02F-C029-413A-82CF-7081708B8AE9}"/>
              </a:ext>
            </a:extLst>
          </p:cNvPr>
          <p:cNvSpPr/>
          <p:nvPr/>
        </p:nvSpPr>
        <p:spPr>
          <a:xfrm>
            <a:off x="3182838" y="1290675"/>
            <a:ext cx="2407299" cy="4814592"/>
          </a:xfrm>
          <a:custGeom>
            <a:avLst/>
            <a:gdLst>
              <a:gd name="connsiteX0" fmla="*/ 0 w 5342086"/>
              <a:gd name="connsiteY0" fmla="*/ 2671041 h 5342082"/>
              <a:gd name="connsiteX1" fmla="*/ 2671043 w 5342086"/>
              <a:gd name="connsiteY1" fmla="*/ 0 h 5342082"/>
              <a:gd name="connsiteX2" fmla="*/ 5342086 w 5342086"/>
              <a:gd name="connsiteY2" fmla="*/ 2671041 h 5342082"/>
              <a:gd name="connsiteX3" fmla="*/ 2671043 w 5342086"/>
              <a:gd name="connsiteY3" fmla="*/ 5342082 h 5342082"/>
              <a:gd name="connsiteX4" fmla="*/ 0 w 5342086"/>
              <a:gd name="connsiteY4" fmla="*/ 2671041 h 5342082"/>
              <a:gd name="connsiteX0" fmla="*/ 0 w 5342086"/>
              <a:gd name="connsiteY0" fmla="*/ 2671041 h 5342082"/>
              <a:gd name="connsiteX1" fmla="*/ 2671043 w 5342086"/>
              <a:gd name="connsiteY1" fmla="*/ 0 h 5342082"/>
              <a:gd name="connsiteX2" fmla="*/ 5342086 w 5342086"/>
              <a:gd name="connsiteY2" fmla="*/ 2671041 h 5342082"/>
              <a:gd name="connsiteX3" fmla="*/ 2671043 w 5342086"/>
              <a:gd name="connsiteY3" fmla="*/ 5342082 h 5342082"/>
              <a:gd name="connsiteX4" fmla="*/ 91440 w 5342086"/>
              <a:gd name="connsiteY4" fmla="*/ 2762481 h 5342082"/>
              <a:gd name="connsiteX0" fmla="*/ 0 w 5342086"/>
              <a:gd name="connsiteY0" fmla="*/ 2671041 h 5342082"/>
              <a:gd name="connsiteX1" fmla="*/ 2671043 w 5342086"/>
              <a:gd name="connsiteY1" fmla="*/ 0 h 5342082"/>
              <a:gd name="connsiteX2" fmla="*/ 5342086 w 5342086"/>
              <a:gd name="connsiteY2" fmla="*/ 2671041 h 5342082"/>
              <a:gd name="connsiteX3" fmla="*/ 2671043 w 5342086"/>
              <a:gd name="connsiteY3" fmla="*/ 5342082 h 5342082"/>
              <a:gd name="connsiteX0" fmla="*/ 0 w 2671043"/>
              <a:gd name="connsiteY0" fmla="*/ 0 h 5342082"/>
              <a:gd name="connsiteX1" fmla="*/ 2671043 w 2671043"/>
              <a:gd name="connsiteY1" fmla="*/ 2671041 h 5342082"/>
              <a:gd name="connsiteX2" fmla="*/ 0 w 2671043"/>
              <a:gd name="connsiteY2" fmla="*/ 5342082 h 53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1043" h="5342082">
                <a:moveTo>
                  <a:pt x="0" y="0"/>
                </a:moveTo>
                <a:cubicBezTo>
                  <a:pt x="1475176" y="0"/>
                  <a:pt x="2671043" y="1195866"/>
                  <a:pt x="2671043" y="2671041"/>
                </a:cubicBezTo>
                <a:cubicBezTo>
                  <a:pt x="2671043" y="4146216"/>
                  <a:pt x="1475176" y="5342082"/>
                  <a:pt x="0" y="5342082"/>
                </a:cubicBezTo>
              </a:path>
            </a:pathLst>
          </a:custGeom>
          <a:solidFill>
            <a:srgbClr val="0055B6"/>
          </a:solidFill>
          <a:ln w="155575" cap="rnd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404DA6A-65DB-477F-ACCC-42EEE81641C1}"/>
              </a:ext>
            </a:extLst>
          </p:cNvPr>
          <p:cNvSpPr/>
          <p:nvPr/>
        </p:nvSpPr>
        <p:spPr>
          <a:xfrm>
            <a:off x="1768584" y="2151918"/>
            <a:ext cx="2997228" cy="2997226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88791A7-1563-4D5B-8C71-15213F2B96D2}"/>
              </a:ext>
            </a:extLst>
          </p:cNvPr>
          <p:cNvSpPr/>
          <p:nvPr/>
        </p:nvSpPr>
        <p:spPr>
          <a:xfrm>
            <a:off x="3190998" y="2151918"/>
            <a:ext cx="1574815" cy="2997226"/>
          </a:xfrm>
          <a:custGeom>
            <a:avLst/>
            <a:gdLst>
              <a:gd name="connsiteX0" fmla="*/ 76201 w 1574815"/>
              <a:gd name="connsiteY0" fmla="*/ 0 h 2997226"/>
              <a:gd name="connsiteX1" fmla="*/ 1574815 w 1574815"/>
              <a:gd name="connsiteY1" fmla="*/ 1498613 h 2997226"/>
              <a:gd name="connsiteX2" fmla="*/ 76201 w 1574815"/>
              <a:gd name="connsiteY2" fmla="*/ 2997226 h 2997226"/>
              <a:gd name="connsiteX3" fmla="*/ 0 w 1574815"/>
              <a:gd name="connsiteY3" fmla="*/ 2993379 h 2997226"/>
              <a:gd name="connsiteX4" fmla="*/ 0 w 1574815"/>
              <a:gd name="connsiteY4" fmla="*/ 3848 h 2997226"/>
              <a:gd name="connsiteX5" fmla="*/ 76201 w 1574815"/>
              <a:gd name="connsiteY5" fmla="*/ 0 h 29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15" h="2997226">
                <a:moveTo>
                  <a:pt x="76201" y="0"/>
                </a:moveTo>
                <a:cubicBezTo>
                  <a:pt x="903863" y="0"/>
                  <a:pt x="1574815" y="670952"/>
                  <a:pt x="1574815" y="1498613"/>
                </a:cubicBezTo>
                <a:cubicBezTo>
                  <a:pt x="1574815" y="2326274"/>
                  <a:pt x="903863" y="2997226"/>
                  <a:pt x="76201" y="2997226"/>
                </a:cubicBezTo>
                <a:lnTo>
                  <a:pt x="0" y="2993379"/>
                </a:lnTo>
                <a:lnTo>
                  <a:pt x="0" y="3848"/>
                </a:lnTo>
                <a:lnTo>
                  <a:pt x="7620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0D71D91-3319-454A-A620-4D46E1D600B0}"/>
              </a:ext>
            </a:extLst>
          </p:cNvPr>
          <p:cNvSpPr/>
          <p:nvPr/>
        </p:nvSpPr>
        <p:spPr>
          <a:xfrm>
            <a:off x="2114376" y="2497709"/>
            <a:ext cx="2305645" cy="230564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22300" sx="102000" sy="102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DF24C29-6F36-4D41-8FDE-8E33440C17C9}"/>
              </a:ext>
            </a:extLst>
          </p:cNvPr>
          <p:cNvSpPr/>
          <p:nvPr/>
        </p:nvSpPr>
        <p:spPr>
          <a:xfrm>
            <a:off x="6678419" y="2184550"/>
            <a:ext cx="4684333" cy="82484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Economy is Fully Open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F013A6D-BB0E-405E-9C22-CB693CDCBD7C}"/>
              </a:ext>
            </a:extLst>
          </p:cNvPr>
          <p:cNvSpPr/>
          <p:nvPr/>
        </p:nvSpPr>
        <p:spPr>
          <a:xfrm>
            <a:off x="6678419" y="4290556"/>
            <a:ext cx="4684333" cy="82484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Opportunities in the Post-Covid Era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64C3D8D-0AE1-44C2-B6C9-DFBA9C551519}"/>
              </a:ext>
            </a:extLst>
          </p:cNvPr>
          <p:cNvSpPr/>
          <p:nvPr/>
        </p:nvSpPr>
        <p:spPr>
          <a:xfrm>
            <a:off x="7064918" y="3238107"/>
            <a:ext cx="4684333" cy="82484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57150">
            <a:solidFill>
              <a:schemeClr val="accent2"/>
            </a:solidFill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Stanbic’s Drivers to Build Resilience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8CA2359-6268-4EB8-98E2-DC5B7F78B961}"/>
              </a:ext>
            </a:extLst>
          </p:cNvPr>
          <p:cNvSpPr/>
          <p:nvPr/>
        </p:nvSpPr>
        <p:spPr>
          <a:xfrm>
            <a:off x="6154479" y="2261482"/>
            <a:ext cx="720396" cy="720396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86C263A-A75A-42EC-808E-75DE1509A3E5}"/>
              </a:ext>
            </a:extLst>
          </p:cNvPr>
          <p:cNvSpPr/>
          <p:nvPr/>
        </p:nvSpPr>
        <p:spPr>
          <a:xfrm>
            <a:off x="6181596" y="4304681"/>
            <a:ext cx="720396" cy="720396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87B27BF-2F24-42DE-B81A-8B82CE591C25}"/>
              </a:ext>
            </a:extLst>
          </p:cNvPr>
          <p:cNvSpPr/>
          <p:nvPr/>
        </p:nvSpPr>
        <p:spPr>
          <a:xfrm>
            <a:off x="6548775" y="3290333"/>
            <a:ext cx="720396" cy="720396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6F7E02B-2252-40A8-ADA6-C0C46AF67C4E}"/>
              </a:ext>
            </a:extLst>
          </p:cNvPr>
          <p:cNvSpPr/>
          <p:nvPr/>
        </p:nvSpPr>
        <p:spPr>
          <a:xfrm>
            <a:off x="5363445" y="4301209"/>
            <a:ext cx="240660" cy="2406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BE98E5B-772E-4012-B9E1-32172D948C04}"/>
              </a:ext>
            </a:extLst>
          </p:cNvPr>
          <p:cNvSpPr/>
          <p:nvPr/>
        </p:nvSpPr>
        <p:spPr>
          <a:xfrm>
            <a:off x="5363445" y="2740264"/>
            <a:ext cx="240660" cy="2406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C521016-1C82-4AF0-B7CB-27AC5C41BF64}"/>
              </a:ext>
            </a:extLst>
          </p:cNvPr>
          <p:cNvSpPr/>
          <p:nvPr/>
        </p:nvSpPr>
        <p:spPr>
          <a:xfrm>
            <a:off x="5474281" y="3520736"/>
            <a:ext cx="240660" cy="2406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1130D58-3EBB-484C-8BE5-A1A6F6174AFA}"/>
              </a:ext>
            </a:extLst>
          </p:cNvPr>
          <p:cNvCxnSpPr>
            <a:cxnSpLocks/>
          </p:cNvCxnSpPr>
          <p:nvPr/>
        </p:nvCxnSpPr>
        <p:spPr>
          <a:xfrm flipV="1">
            <a:off x="5655335" y="2692776"/>
            <a:ext cx="467415" cy="96914"/>
          </a:xfrm>
          <a:prstGeom prst="line">
            <a:avLst/>
          </a:prstGeom>
          <a:ln w="38100" cap="rnd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61C2C7B-61F0-4616-B95F-9EB069BDC51C}"/>
              </a:ext>
            </a:extLst>
          </p:cNvPr>
          <p:cNvCxnSpPr>
            <a:cxnSpLocks/>
          </p:cNvCxnSpPr>
          <p:nvPr/>
        </p:nvCxnSpPr>
        <p:spPr>
          <a:xfrm>
            <a:off x="5807520" y="3641065"/>
            <a:ext cx="682818" cy="0"/>
          </a:xfrm>
          <a:prstGeom prst="line">
            <a:avLst/>
          </a:prstGeom>
          <a:ln w="38100" cap="rnd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9C7EA23-FEF6-4F05-B48C-B3584E269E52}"/>
              </a:ext>
            </a:extLst>
          </p:cNvPr>
          <p:cNvCxnSpPr>
            <a:cxnSpLocks/>
          </p:cNvCxnSpPr>
          <p:nvPr/>
        </p:nvCxnSpPr>
        <p:spPr>
          <a:xfrm>
            <a:off x="5655335" y="4494282"/>
            <a:ext cx="467415" cy="96914"/>
          </a:xfrm>
          <a:prstGeom prst="line">
            <a:avLst/>
          </a:prstGeom>
          <a:ln w="38100" cap="rnd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 18">
            <a:extLst>
              <a:ext uri="{FF2B5EF4-FFF2-40B4-BE49-F238E27FC236}">
                <a16:creationId xmlns:a16="http://schemas.microsoft.com/office/drawing/2014/main" id="{E0A6C940-1E48-4387-8123-D163616A2165}"/>
              </a:ext>
            </a:extLst>
          </p:cNvPr>
          <p:cNvSpPr>
            <a:spLocks noEditPoints="1"/>
          </p:cNvSpPr>
          <p:nvPr/>
        </p:nvSpPr>
        <p:spPr bwMode="auto">
          <a:xfrm>
            <a:off x="6748523" y="3469864"/>
            <a:ext cx="330334" cy="330334"/>
          </a:xfrm>
          <a:custGeom>
            <a:avLst/>
            <a:gdLst>
              <a:gd name="T0" fmla="*/ 1376 w 1536"/>
              <a:gd name="T1" fmla="*/ 160 h 1536"/>
              <a:gd name="T2" fmla="*/ 1357 w 1536"/>
              <a:gd name="T3" fmla="*/ 0 h 1536"/>
              <a:gd name="T4" fmla="*/ 1094 w 1536"/>
              <a:gd name="T5" fmla="*/ 230 h 1536"/>
              <a:gd name="T6" fmla="*/ 1088 w 1536"/>
              <a:gd name="T7" fmla="*/ 403 h 1536"/>
              <a:gd name="T8" fmla="*/ 640 w 1536"/>
              <a:gd name="T9" fmla="*/ 256 h 1536"/>
              <a:gd name="T10" fmla="*/ 640 w 1536"/>
              <a:gd name="T11" fmla="*/ 1536 h 1536"/>
              <a:gd name="T12" fmla="*/ 1114 w 1536"/>
              <a:gd name="T13" fmla="*/ 467 h 1536"/>
              <a:gd name="T14" fmla="*/ 1280 w 1536"/>
              <a:gd name="T15" fmla="*/ 448 h 1536"/>
              <a:gd name="T16" fmla="*/ 1530 w 1536"/>
              <a:gd name="T17" fmla="*/ 218 h 1536"/>
              <a:gd name="T18" fmla="*/ 1504 w 1536"/>
              <a:gd name="T19" fmla="*/ 160 h 1536"/>
              <a:gd name="T20" fmla="*/ 640 w 1536"/>
              <a:gd name="T21" fmla="*/ 1472 h 1536"/>
              <a:gd name="T22" fmla="*/ 640 w 1536"/>
              <a:gd name="T23" fmla="*/ 320 h 1536"/>
              <a:gd name="T24" fmla="*/ 911 w 1536"/>
              <a:gd name="T25" fmla="*/ 580 h 1536"/>
              <a:gd name="T26" fmla="*/ 224 w 1536"/>
              <a:gd name="T27" fmla="*/ 896 h 1536"/>
              <a:gd name="T28" fmla="*/ 1056 w 1536"/>
              <a:gd name="T29" fmla="*/ 896 h 1536"/>
              <a:gd name="T30" fmla="*/ 1070 w 1536"/>
              <a:gd name="T31" fmla="*/ 511 h 1536"/>
              <a:gd name="T32" fmla="*/ 768 w 1536"/>
              <a:gd name="T33" fmla="*/ 896 h 1536"/>
              <a:gd name="T34" fmla="*/ 512 w 1536"/>
              <a:gd name="T35" fmla="*/ 896 h 1536"/>
              <a:gd name="T36" fmla="*/ 705 w 1536"/>
              <a:gd name="T37" fmla="*/ 786 h 1536"/>
              <a:gd name="T38" fmla="*/ 614 w 1536"/>
              <a:gd name="T39" fmla="*/ 922 h 1536"/>
              <a:gd name="T40" fmla="*/ 659 w 1536"/>
              <a:gd name="T41" fmla="*/ 922 h 1536"/>
              <a:gd name="T42" fmla="*/ 768 w 1536"/>
              <a:gd name="T43" fmla="*/ 896 h 1536"/>
              <a:gd name="T44" fmla="*/ 640 w 1536"/>
              <a:gd name="T45" fmla="*/ 704 h 1536"/>
              <a:gd name="T46" fmla="*/ 640 w 1536"/>
              <a:gd name="T47" fmla="*/ 1088 h 1536"/>
              <a:gd name="T48" fmla="*/ 797 w 1536"/>
              <a:gd name="T49" fmla="*/ 784 h 1536"/>
              <a:gd name="T50" fmla="*/ 992 w 1536"/>
              <a:gd name="T51" fmla="*/ 896 h 1536"/>
              <a:gd name="T52" fmla="*/ 288 w 1536"/>
              <a:gd name="T53" fmla="*/ 896 h 1536"/>
              <a:gd name="T54" fmla="*/ 865 w 1536"/>
              <a:gd name="T55" fmla="*/ 627 h 1536"/>
              <a:gd name="T56" fmla="*/ 1267 w 1536"/>
              <a:gd name="T57" fmla="*/ 384 h 1536"/>
              <a:gd name="T58" fmla="*/ 1152 w 1536"/>
              <a:gd name="T59" fmla="*/ 269 h 1536"/>
              <a:gd name="T60" fmla="*/ 1312 w 1536"/>
              <a:gd name="T61" fmla="*/ 192 h 1536"/>
              <a:gd name="T62" fmla="*/ 1427 w 1536"/>
              <a:gd name="T63" fmla="*/ 22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36" h="1536">
                <a:moveTo>
                  <a:pt x="1504" y="160"/>
                </a:moveTo>
                <a:cubicBezTo>
                  <a:pt x="1376" y="160"/>
                  <a:pt x="1376" y="160"/>
                  <a:pt x="1376" y="160"/>
                </a:cubicBezTo>
                <a:cubicBezTo>
                  <a:pt x="1376" y="32"/>
                  <a:pt x="1376" y="32"/>
                  <a:pt x="1376" y="32"/>
                </a:cubicBezTo>
                <a:cubicBezTo>
                  <a:pt x="1376" y="19"/>
                  <a:pt x="1370" y="6"/>
                  <a:pt x="1357" y="0"/>
                </a:cubicBezTo>
                <a:cubicBezTo>
                  <a:pt x="1344" y="0"/>
                  <a:pt x="1331" y="0"/>
                  <a:pt x="1318" y="6"/>
                </a:cubicBezTo>
                <a:cubicBezTo>
                  <a:pt x="1094" y="230"/>
                  <a:pt x="1094" y="230"/>
                  <a:pt x="1094" y="230"/>
                </a:cubicBezTo>
                <a:cubicBezTo>
                  <a:pt x="1094" y="237"/>
                  <a:pt x="1088" y="250"/>
                  <a:pt x="1088" y="256"/>
                </a:cubicBezTo>
                <a:cubicBezTo>
                  <a:pt x="1088" y="403"/>
                  <a:pt x="1088" y="403"/>
                  <a:pt x="1088" y="403"/>
                </a:cubicBezTo>
                <a:cubicBezTo>
                  <a:pt x="1069" y="422"/>
                  <a:pt x="1069" y="422"/>
                  <a:pt x="1069" y="422"/>
                </a:cubicBezTo>
                <a:cubicBezTo>
                  <a:pt x="955" y="319"/>
                  <a:pt x="805" y="256"/>
                  <a:pt x="640" y="256"/>
                </a:cubicBezTo>
                <a:cubicBezTo>
                  <a:pt x="288" y="256"/>
                  <a:pt x="0" y="544"/>
                  <a:pt x="0" y="896"/>
                </a:cubicBezTo>
                <a:cubicBezTo>
                  <a:pt x="0" y="1248"/>
                  <a:pt x="288" y="1536"/>
                  <a:pt x="640" y="1536"/>
                </a:cubicBezTo>
                <a:cubicBezTo>
                  <a:pt x="992" y="1536"/>
                  <a:pt x="1280" y="1248"/>
                  <a:pt x="1280" y="896"/>
                </a:cubicBezTo>
                <a:cubicBezTo>
                  <a:pt x="1280" y="731"/>
                  <a:pt x="1217" y="581"/>
                  <a:pt x="1114" y="467"/>
                </a:cubicBezTo>
                <a:cubicBezTo>
                  <a:pt x="1133" y="448"/>
                  <a:pt x="1133" y="448"/>
                  <a:pt x="1133" y="448"/>
                </a:cubicBezTo>
                <a:cubicBezTo>
                  <a:pt x="1280" y="448"/>
                  <a:pt x="1280" y="448"/>
                  <a:pt x="1280" y="448"/>
                </a:cubicBezTo>
                <a:cubicBezTo>
                  <a:pt x="1286" y="448"/>
                  <a:pt x="1299" y="442"/>
                  <a:pt x="1306" y="442"/>
                </a:cubicBezTo>
                <a:cubicBezTo>
                  <a:pt x="1530" y="218"/>
                  <a:pt x="1530" y="218"/>
                  <a:pt x="1530" y="218"/>
                </a:cubicBezTo>
                <a:cubicBezTo>
                  <a:pt x="1536" y="205"/>
                  <a:pt x="1536" y="192"/>
                  <a:pt x="1536" y="179"/>
                </a:cubicBezTo>
                <a:cubicBezTo>
                  <a:pt x="1530" y="166"/>
                  <a:pt x="1517" y="160"/>
                  <a:pt x="1504" y="160"/>
                </a:cubicBezTo>
                <a:close/>
                <a:moveTo>
                  <a:pt x="1216" y="896"/>
                </a:moveTo>
                <a:cubicBezTo>
                  <a:pt x="1216" y="1216"/>
                  <a:pt x="960" y="1472"/>
                  <a:pt x="640" y="1472"/>
                </a:cubicBezTo>
                <a:cubicBezTo>
                  <a:pt x="320" y="1472"/>
                  <a:pt x="64" y="1216"/>
                  <a:pt x="64" y="896"/>
                </a:cubicBezTo>
                <a:cubicBezTo>
                  <a:pt x="64" y="576"/>
                  <a:pt x="320" y="320"/>
                  <a:pt x="640" y="320"/>
                </a:cubicBezTo>
                <a:cubicBezTo>
                  <a:pt x="789" y="320"/>
                  <a:pt x="923" y="375"/>
                  <a:pt x="1025" y="466"/>
                </a:cubicBezTo>
                <a:cubicBezTo>
                  <a:pt x="911" y="580"/>
                  <a:pt x="911" y="580"/>
                  <a:pt x="911" y="580"/>
                </a:cubicBezTo>
                <a:cubicBezTo>
                  <a:pt x="838" y="518"/>
                  <a:pt x="744" y="480"/>
                  <a:pt x="640" y="480"/>
                </a:cubicBezTo>
                <a:cubicBezTo>
                  <a:pt x="410" y="480"/>
                  <a:pt x="224" y="666"/>
                  <a:pt x="224" y="896"/>
                </a:cubicBezTo>
                <a:cubicBezTo>
                  <a:pt x="224" y="1126"/>
                  <a:pt x="410" y="1312"/>
                  <a:pt x="640" y="1312"/>
                </a:cubicBezTo>
                <a:cubicBezTo>
                  <a:pt x="870" y="1312"/>
                  <a:pt x="1056" y="1126"/>
                  <a:pt x="1056" y="896"/>
                </a:cubicBezTo>
                <a:cubicBezTo>
                  <a:pt x="1056" y="792"/>
                  <a:pt x="1018" y="698"/>
                  <a:pt x="956" y="625"/>
                </a:cubicBezTo>
                <a:cubicBezTo>
                  <a:pt x="1070" y="511"/>
                  <a:pt x="1070" y="511"/>
                  <a:pt x="1070" y="511"/>
                </a:cubicBezTo>
                <a:cubicBezTo>
                  <a:pt x="1161" y="613"/>
                  <a:pt x="1216" y="747"/>
                  <a:pt x="1216" y="896"/>
                </a:cubicBezTo>
                <a:close/>
                <a:moveTo>
                  <a:pt x="768" y="896"/>
                </a:moveTo>
                <a:cubicBezTo>
                  <a:pt x="768" y="966"/>
                  <a:pt x="710" y="1024"/>
                  <a:pt x="640" y="1024"/>
                </a:cubicBezTo>
                <a:cubicBezTo>
                  <a:pt x="570" y="1024"/>
                  <a:pt x="512" y="966"/>
                  <a:pt x="512" y="896"/>
                </a:cubicBezTo>
                <a:cubicBezTo>
                  <a:pt x="512" y="826"/>
                  <a:pt x="570" y="768"/>
                  <a:pt x="640" y="768"/>
                </a:cubicBezTo>
                <a:cubicBezTo>
                  <a:pt x="664" y="768"/>
                  <a:pt x="686" y="775"/>
                  <a:pt x="705" y="786"/>
                </a:cubicBezTo>
                <a:cubicBezTo>
                  <a:pt x="614" y="877"/>
                  <a:pt x="614" y="877"/>
                  <a:pt x="614" y="877"/>
                </a:cubicBezTo>
                <a:cubicBezTo>
                  <a:pt x="602" y="890"/>
                  <a:pt x="602" y="909"/>
                  <a:pt x="614" y="922"/>
                </a:cubicBezTo>
                <a:cubicBezTo>
                  <a:pt x="621" y="928"/>
                  <a:pt x="634" y="928"/>
                  <a:pt x="640" y="928"/>
                </a:cubicBezTo>
                <a:cubicBezTo>
                  <a:pt x="646" y="928"/>
                  <a:pt x="659" y="928"/>
                  <a:pt x="659" y="922"/>
                </a:cubicBezTo>
                <a:cubicBezTo>
                  <a:pt x="750" y="831"/>
                  <a:pt x="750" y="831"/>
                  <a:pt x="750" y="831"/>
                </a:cubicBezTo>
                <a:cubicBezTo>
                  <a:pt x="761" y="850"/>
                  <a:pt x="768" y="872"/>
                  <a:pt x="768" y="896"/>
                </a:cubicBezTo>
                <a:close/>
                <a:moveTo>
                  <a:pt x="752" y="739"/>
                </a:moveTo>
                <a:cubicBezTo>
                  <a:pt x="721" y="717"/>
                  <a:pt x="683" y="704"/>
                  <a:pt x="640" y="704"/>
                </a:cubicBezTo>
                <a:cubicBezTo>
                  <a:pt x="531" y="704"/>
                  <a:pt x="448" y="787"/>
                  <a:pt x="448" y="896"/>
                </a:cubicBezTo>
                <a:cubicBezTo>
                  <a:pt x="448" y="1005"/>
                  <a:pt x="531" y="1088"/>
                  <a:pt x="640" y="1088"/>
                </a:cubicBezTo>
                <a:cubicBezTo>
                  <a:pt x="749" y="1088"/>
                  <a:pt x="832" y="1005"/>
                  <a:pt x="832" y="896"/>
                </a:cubicBezTo>
                <a:cubicBezTo>
                  <a:pt x="832" y="853"/>
                  <a:pt x="819" y="815"/>
                  <a:pt x="797" y="784"/>
                </a:cubicBezTo>
                <a:cubicBezTo>
                  <a:pt x="909" y="671"/>
                  <a:pt x="909" y="671"/>
                  <a:pt x="909" y="671"/>
                </a:cubicBezTo>
                <a:cubicBezTo>
                  <a:pt x="961" y="733"/>
                  <a:pt x="992" y="811"/>
                  <a:pt x="992" y="896"/>
                </a:cubicBezTo>
                <a:cubicBezTo>
                  <a:pt x="992" y="1088"/>
                  <a:pt x="832" y="1248"/>
                  <a:pt x="640" y="1248"/>
                </a:cubicBezTo>
                <a:cubicBezTo>
                  <a:pt x="448" y="1248"/>
                  <a:pt x="288" y="1088"/>
                  <a:pt x="288" y="896"/>
                </a:cubicBezTo>
                <a:cubicBezTo>
                  <a:pt x="288" y="704"/>
                  <a:pt x="448" y="544"/>
                  <a:pt x="640" y="544"/>
                </a:cubicBezTo>
                <a:cubicBezTo>
                  <a:pt x="725" y="544"/>
                  <a:pt x="803" y="575"/>
                  <a:pt x="865" y="627"/>
                </a:cubicBezTo>
                <a:lnTo>
                  <a:pt x="752" y="739"/>
                </a:lnTo>
                <a:close/>
                <a:moveTo>
                  <a:pt x="1267" y="384"/>
                </a:moveTo>
                <a:cubicBezTo>
                  <a:pt x="1152" y="384"/>
                  <a:pt x="1152" y="384"/>
                  <a:pt x="1152" y="384"/>
                </a:cubicBezTo>
                <a:cubicBezTo>
                  <a:pt x="1152" y="269"/>
                  <a:pt x="1152" y="269"/>
                  <a:pt x="1152" y="269"/>
                </a:cubicBezTo>
                <a:cubicBezTo>
                  <a:pt x="1312" y="109"/>
                  <a:pt x="1312" y="109"/>
                  <a:pt x="1312" y="109"/>
                </a:cubicBezTo>
                <a:cubicBezTo>
                  <a:pt x="1312" y="192"/>
                  <a:pt x="1312" y="192"/>
                  <a:pt x="1312" y="192"/>
                </a:cubicBezTo>
                <a:cubicBezTo>
                  <a:pt x="1312" y="211"/>
                  <a:pt x="1325" y="224"/>
                  <a:pt x="1344" y="224"/>
                </a:cubicBezTo>
                <a:cubicBezTo>
                  <a:pt x="1427" y="224"/>
                  <a:pt x="1427" y="224"/>
                  <a:pt x="1427" y="224"/>
                </a:cubicBezTo>
                <a:lnTo>
                  <a:pt x="1267" y="3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99B7B81-5783-4F00-AEC2-484502B89A9A}"/>
              </a:ext>
            </a:extLst>
          </p:cNvPr>
          <p:cNvGrpSpPr/>
          <p:nvPr/>
        </p:nvGrpSpPr>
        <p:grpSpPr>
          <a:xfrm>
            <a:off x="6386208" y="4538920"/>
            <a:ext cx="292868" cy="243057"/>
            <a:chOff x="-4900613" y="885825"/>
            <a:chExt cx="5815013" cy="4826000"/>
          </a:xfrm>
          <a:solidFill>
            <a:schemeClr val="bg1"/>
          </a:solidFill>
        </p:grpSpPr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54CC22BF-C142-4C65-9AE7-456615B358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878388" y="1609725"/>
              <a:ext cx="5792788" cy="4102100"/>
            </a:xfrm>
            <a:custGeom>
              <a:avLst/>
              <a:gdLst>
                <a:gd name="T0" fmla="*/ 1376 w 1536"/>
                <a:gd name="T1" fmla="*/ 1088 h 1088"/>
                <a:gd name="T2" fmla="*/ 160 w 1536"/>
                <a:gd name="T3" fmla="*/ 1088 h 1088"/>
                <a:gd name="T4" fmla="*/ 0 w 1536"/>
                <a:gd name="T5" fmla="*/ 928 h 1088"/>
                <a:gd name="T6" fmla="*/ 0 w 1536"/>
                <a:gd name="T7" fmla="*/ 160 h 1088"/>
                <a:gd name="T8" fmla="*/ 160 w 1536"/>
                <a:gd name="T9" fmla="*/ 0 h 1088"/>
                <a:gd name="T10" fmla="*/ 1376 w 1536"/>
                <a:gd name="T11" fmla="*/ 0 h 1088"/>
                <a:gd name="T12" fmla="*/ 1536 w 1536"/>
                <a:gd name="T13" fmla="*/ 160 h 1088"/>
                <a:gd name="T14" fmla="*/ 1536 w 1536"/>
                <a:gd name="T15" fmla="*/ 928 h 1088"/>
                <a:gd name="T16" fmla="*/ 1376 w 1536"/>
                <a:gd name="T17" fmla="*/ 1088 h 1088"/>
                <a:gd name="T18" fmla="*/ 160 w 1536"/>
                <a:gd name="T19" fmla="*/ 64 h 1088"/>
                <a:gd name="T20" fmla="*/ 64 w 1536"/>
                <a:gd name="T21" fmla="*/ 160 h 1088"/>
                <a:gd name="T22" fmla="*/ 64 w 1536"/>
                <a:gd name="T23" fmla="*/ 928 h 1088"/>
                <a:gd name="T24" fmla="*/ 160 w 1536"/>
                <a:gd name="T25" fmla="*/ 1024 h 1088"/>
                <a:gd name="T26" fmla="*/ 1376 w 1536"/>
                <a:gd name="T27" fmla="*/ 1024 h 1088"/>
                <a:gd name="T28" fmla="*/ 1472 w 1536"/>
                <a:gd name="T29" fmla="*/ 928 h 1088"/>
                <a:gd name="T30" fmla="*/ 1472 w 1536"/>
                <a:gd name="T31" fmla="*/ 160 h 1088"/>
                <a:gd name="T32" fmla="*/ 1376 w 1536"/>
                <a:gd name="T33" fmla="*/ 64 h 1088"/>
                <a:gd name="T34" fmla="*/ 160 w 1536"/>
                <a:gd name="T35" fmla="*/ 64 h 1088"/>
                <a:gd name="T36" fmla="*/ 160 w 1536"/>
                <a:gd name="T37" fmla="*/ 64 h 1088"/>
                <a:gd name="T38" fmla="*/ 160 w 1536"/>
                <a:gd name="T39" fmla="*/ 64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6" h="1088">
                  <a:moveTo>
                    <a:pt x="1376" y="1088"/>
                  </a:moveTo>
                  <a:cubicBezTo>
                    <a:pt x="160" y="1088"/>
                    <a:pt x="160" y="1088"/>
                    <a:pt x="160" y="1088"/>
                  </a:cubicBezTo>
                  <a:cubicBezTo>
                    <a:pt x="70" y="1088"/>
                    <a:pt x="0" y="1018"/>
                    <a:pt x="0" y="92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70"/>
                    <a:pt x="70" y="0"/>
                    <a:pt x="160" y="0"/>
                  </a:cubicBezTo>
                  <a:cubicBezTo>
                    <a:pt x="1376" y="0"/>
                    <a:pt x="1376" y="0"/>
                    <a:pt x="1376" y="0"/>
                  </a:cubicBezTo>
                  <a:cubicBezTo>
                    <a:pt x="1466" y="0"/>
                    <a:pt x="1536" y="70"/>
                    <a:pt x="1536" y="160"/>
                  </a:cubicBezTo>
                  <a:cubicBezTo>
                    <a:pt x="1536" y="928"/>
                    <a:pt x="1536" y="928"/>
                    <a:pt x="1536" y="928"/>
                  </a:cubicBezTo>
                  <a:cubicBezTo>
                    <a:pt x="1536" y="1018"/>
                    <a:pt x="1466" y="1088"/>
                    <a:pt x="1376" y="1088"/>
                  </a:cubicBezTo>
                  <a:close/>
                  <a:moveTo>
                    <a:pt x="160" y="64"/>
                  </a:moveTo>
                  <a:cubicBezTo>
                    <a:pt x="109" y="64"/>
                    <a:pt x="64" y="109"/>
                    <a:pt x="64" y="160"/>
                  </a:cubicBezTo>
                  <a:cubicBezTo>
                    <a:pt x="64" y="928"/>
                    <a:pt x="64" y="928"/>
                    <a:pt x="64" y="928"/>
                  </a:cubicBezTo>
                  <a:cubicBezTo>
                    <a:pt x="64" y="979"/>
                    <a:pt x="109" y="1024"/>
                    <a:pt x="160" y="1024"/>
                  </a:cubicBezTo>
                  <a:cubicBezTo>
                    <a:pt x="1376" y="1024"/>
                    <a:pt x="1376" y="1024"/>
                    <a:pt x="1376" y="1024"/>
                  </a:cubicBezTo>
                  <a:cubicBezTo>
                    <a:pt x="1427" y="1024"/>
                    <a:pt x="1472" y="979"/>
                    <a:pt x="1472" y="928"/>
                  </a:cubicBezTo>
                  <a:cubicBezTo>
                    <a:pt x="1472" y="160"/>
                    <a:pt x="1472" y="160"/>
                    <a:pt x="1472" y="160"/>
                  </a:cubicBezTo>
                  <a:cubicBezTo>
                    <a:pt x="1472" y="109"/>
                    <a:pt x="1427" y="64"/>
                    <a:pt x="1376" y="64"/>
                  </a:cubicBezTo>
                  <a:lnTo>
                    <a:pt x="160" y="64"/>
                  </a:lnTo>
                  <a:close/>
                  <a:moveTo>
                    <a:pt x="160" y="64"/>
                  </a:moveTo>
                  <a:cubicBezTo>
                    <a:pt x="160" y="64"/>
                    <a:pt x="160" y="64"/>
                    <a:pt x="160" y="6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50A263A0-BC27-41B7-94D8-DBA7489760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947988" y="885825"/>
              <a:ext cx="1931988" cy="965200"/>
            </a:xfrm>
            <a:custGeom>
              <a:avLst/>
              <a:gdLst>
                <a:gd name="T0" fmla="*/ 480 w 512"/>
                <a:gd name="T1" fmla="*/ 256 h 256"/>
                <a:gd name="T2" fmla="*/ 448 w 512"/>
                <a:gd name="T3" fmla="*/ 224 h 256"/>
                <a:gd name="T4" fmla="*/ 448 w 512"/>
                <a:gd name="T5" fmla="*/ 96 h 256"/>
                <a:gd name="T6" fmla="*/ 416 w 512"/>
                <a:gd name="T7" fmla="*/ 64 h 256"/>
                <a:gd name="T8" fmla="*/ 96 w 512"/>
                <a:gd name="T9" fmla="*/ 64 h 256"/>
                <a:gd name="T10" fmla="*/ 64 w 512"/>
                <a:gd name="T11" fmla="*/ 96 h 256"/>
                <a:gd name="T12" fmla="*/ 64 w 512"/>
                <a:gd name="T13" fmla="*/ 224 h 256"/>
                <a:gd name="T14" fmla="*/ 32 w 512"/>
                <a:gd name="T15" fmla="*/ 256 h 256"/>
                <a:gd name="T16" fmla="*/ 0 w 512"/>
                <a:gd name="T17" fmla="*/ 224 h 256"/>
                <a:gd name="T18" fmla="*/ 0 w 512"/>
                <a:gd name="T19" fmla="*/ 96 h 256"/>
                <a:gd name="T20" fmla="*/ 96 w 512"/>
                <a:gd name="T21" fmla="*/ 0 h 256"/>
                <a:gd name="T22" fmla="*/ 416 w 512"/>
                <a:gd name="T23" fmla="*/ 0 h 256"/>
                <a:gd name="T24" fmla="*/ 512 w 512"/>
                <a:gd name="T25" fmla="*/ 96 h 256"/>
                <a:gd name="T26" fmla="*/ 512 w 512"/>
                <a:gd name="T27" fmla="*/ 224 h 256"/>
                <a:gd name="T28" fmla="*/ 480 w 512"/>
                <a:gd name="T29" fmla="*/ 256 h 256"/>
                <a:gd name="T30" fmla="*/ 480 w 512"/>
                <a:gd name="T31" fmla="*/ 256 h 256"/>
                <a:gd name="T32" fmla="*/ 480 w 512"/>
                <a:gd name="T33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2" h="256">
                  <a:moveTo>
                    <a:pt x="480" y="256"/>
                  </a:moveTo>
                  <a:cubicBezTo>
                    <a:pt x="461" y="256"/>
                    <a:pt x="448" y="243"/>
                    <a:pt x="448" y="224"/>
                  </a:cubicBezTo>
                  <a:cubicBezTo>
                    <a:pt x="448" y="96"/>
                    <a:pt x="448" y="96"/>
                    <a:pt x="448" y="96"/>
                  </a:cubicBezTo>
                  <a:cubicBezTo>
                    <a:pt x="448" y="77"/>
                    <a:pt x="435" y="64"/>
                    <a:pt x="41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77" y="64"/>
                    <a:pt x="64" y="77"/>
                    <a:pt x="64" y="96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64" y="243"/>
                    <a:pt x="51" y="256"/>
                    <a:pt x="32" y="256"/>
                  </a:cubicBezTo>
                  <a:cubicBezTo>
                    <a:pt x="13" y="256"/>
                    <a:pt x="0" y="243"/>
                    <a:pt x="0" y="224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5"/>
                    <a:pt x="45" y="0"/>
                    <a:pt x="96" y="0"/>
                  </a:cubicBezTo>
                  <a:cubicBezTo>
                    <a:pt x="416" y="0"/>
                    <a:pt x="416" y="0"/>
                    <a:pt x="416" y="0"/>
                  </a:cubicBezTo>
                  <a:cubicBezTo>
                    <a:pt x="467" y="0"/>
                    <a:pt x="512" y="45"/>
                    <a:pt x="512" y="96"/>
                  </a:cubicBezTo>
                  <a:cubicBezTo>
                    <a:pt x="512" y="224"/>
                    <a:pt x="512" y="224"/>
                    <a:pt x="512" y="224"/>
                  </a:cubicBezTo>
                  <a:cubicBezTo>
                    <a:pt x="512" y="243"/>
                    <a:pt x="499" y="256"/>
                    <a:pt x="480" y="256"/>
                  </a:cubicBezTo>
                  <a:close/>
                  <a:moveTo>
                    <a:pt x="480" y="256"/>
                  </a:moveTo>
                  <a:cubicBezTo>
                    <a:pt x="480" y="256"/>
                    <a:pt x="480" y="256"/>
                    <a:pt x="480" y="25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633C0C2C-DD2D-4C6E-8FFB-96ED2BA291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900613" y="2552700"/>
              <a:ext cx="5815013" cy="1228725"/>
            </a:xfrm>
            <a:custGeom>
              <a:avLst/>
              <a:gdLst>
                <a:gd name="T0" fmla="*/ 774 w 1542"/>
                <a:gd name="T1" fmla="*/ 326 h 326"/>
                <a:gd name="T2" fmla="*/ 761 w 1542"/>
                <a:gd name="T3" fmla="*/ 326 h 326"/>
                <a:gd name="T4" fmla="*/ 25 w 1542"/>
                <a:gd name="T5" fmla="*/ 70 h 326"/>
                <a:gd name="T6" fmla="*/ 6 w 1542"/>
                <a:gd name="T7" fmla="*/ 25 h 326"/>
                <a:gd name="T8" fmla="*/ 51 w 1542"/>
                <a:gd name="T9" fmla="*/ 6 h 326"/>
                <a:gd name="T10" fmla="*/ 774 w 1542"/>
                <a:gd name="T11" fmla="*/ 262 h 326"/>
                <a:gd name="T12" fmla="*/ 1497 w 1542"/>
                <a:gd name="T13" fmla="*/ 6 h 326"/>
                <a:gd name="T14" fmla="*/ 1536 w 1542"/>
                <a:gd name="T15" fmla="*/ 25 h 326"/>
                <a:gd name="T16" fmla="*/ 1516 w 1542"/>
                <a:gd name="T17" fmla="*/ 64 h 326"/>
                <a:gd name="T18" fmla="*/ 780 w 1542"/>
                <a:gd name="T19" fmla="*/ 320 h 326"/>
                <a:gd name="T20" fmla="*/ 774 w 1542"/>
                <a:gd name="T21" fmla="*/ 326 h 326"/>
                <a:gd name="T22" fmla="*/ 774 w 1542"/>
                <a:gd name="T23" fmla="*/ 326 h 326"/>
                <a:gd name="T24" fmla="*/ 774 w 1542"/>
                <a:gd name="T25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2" h="326">
                  <a:moveTo>
                    <a:pt x="774" y="326"/>
                  </a:moveTo>
                  <a:cubicBezTo>
                    <a:pt x="768" y="326"/>
                    <a:pt x="768" y="326"/>
                    <a:pt x="761" y="326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12" y="64"/>
                    <a:pt x="0" y="44"/>
                    <a:pt x="6" y="25"/>
                  </a:cubicBezTo>
                  <a:cubicBezTo>
                    <a:pt x="12" y="12"/>
                    <a:pt x="32" y="0"/>
                    <a:pt x="51" y="6"/>
                  </a:cubicBezTo>
                  <a:cubicBezTo>
                    <a:pt x="774" y="262"/>
                    <a:pt x="774" y="262"/>
                    <a:pt x="774" y="262"/>
                  </a:cubicBezTo>
                  <a:cubicBezTo>
                    <a:pt x="1497" y="6"/>
                    <a:pt x="1497" y="6"/>
                    <a:pt x="1497" y="6"/>
                  </a:cubicBezTo>
                  <a:cubicBezTo>
                    <a:pt x="1516" y="0"/>
                    <a:pt x="1529" y="6"/>
                    <a:pt x="1536" y="25"/>
                  </a:cubicBezTo>
                  <a:cubicBezTo>
                    <a:pt x="1542" y="44"/>
                    <a:pt x="1536" y="57"/>
                    <a:pt x="1516" y="64"/>
                  </a:cubicBezTo>
                  <a:cubicBezTo>
                    <a:pt x="780" y="320"/>
                    <a:pt x="780" y="320"/>
                    <a:pt x="780" y="320"/>
                  </a:cubicBezTo>
                  <a:cubicBezTo>
                    <a:pt x="780" y="326"/>
                    <a:pt x="780" y="326"/>
                    <a:pt x="774" y="326"/>
                  </a:cubicBezTo>
                  <a:close/>
                  <a:moveTo>
                    <a:pt x="774" y="326"/>
                  </a:moveTo>
                  <a:cubicBezTo>
                    <a:pt x="774" y="326"/>
                    <a:pt x="774" y="326"/>
                    <a:pt x="774" y="32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3E5B8F6-E634-4CF5-AF2C-2ADCBE563490}"/>
              </a:ext>
            </a:extLst>
          </p:cNvPr>
          <p:cNvGrpSpPr/>
          <p:nvPr/>
        </p:nvGrpSpPr>
        <p:grpSpPr>
          <a:xfrm>
            <a:off x="6334877" y="2430880"/>
            <a:ext cx="349810" cy="342900"/>
            <a:chOff x="973138" y="4927600"/>
            <a:chExt cx="642937" cy="630238"/>
          </a:xfrm>
          <a:solidFill>
            <a:schemeClr val="bg1"/>
          </a:solidFill>
        </p:grpSpPr>
        <p:sp>
          <p:nvSpPr>
            <p:cNvPr id="95" name="Freeform 28">
              <a:extLst>
                <a:ext uri="{FF2B5EF4-FFF2-40B4-BE49-F238E27FC236}">
                  <a16:creationId xmlns:a16="http://schemas.microsoft.com/office/drawing/2014/main" id="{7E5DEDC5-3516-4F84-95EC-44D05820FB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8100" y="4927600"/>
              <a:ext cx="295275" cy="295275"/>
            </a:xfrm>
            <a:custGeom>
              <a:avLst/>
              <a:gdLst>
                <a:gd name="T0" fmla="*/ 30 w 706"/>
                <a:gd name="T1" fmla="*/ 0 h 707"/>
                <a:gd name="T2" fmla="*/ 0 w 706"/>
                <a:gd name="T3" fmla="*/ 30 h 707"/>
                <a:gd name="T4" fmla="*/ 0 w 706"/>
                <a:gd name="T5" fmla="*/ 677 h 707"/>
                <a:gd name="T6" fmla="*/ 30 w 706"/>
                <a:gd name="T7" fmla="*/ 707 h 707"/>
                <a:gd name="T8" fmla="*/ 676 w 706"/>
                <a:gd name="T9" fmla="*/ 707 h 707"/>
                <a:gd name="T10" fmla="*/ 706 w 706"/>
                <a:gd name="T11" fmla="*/ 677 h 707"/>
                <a:gd name="T12" fmla="*/ 706 w 706"/>
                <a:gd name="T13" fmla="*/ 676 h 707"/>
                <a:gd name="T14" fmla="*/ 508 w 706"/>
                <a:gd name="T15" fmla="*/ 198 h 707"/>
                <a:gd name="T16" fmla="*/ 30 w 706"/>
                <a:gd name="T17" fmla="*/ 0 h 707"/>
                <a:gd name="T18" fmla="*/ 60 w 706"/>
                <a:gd name="T19" fmla="*/ 647 h 707"/>
                <a:gd name="T20" fmla="*/ 60 w 706"/>
                <a:gd name="T21" fmla="*/ 60 h 707"/>
                <a:gd name="T22" fmla="*/ 646 w 706"/>
                <a:gd name="T23" fmla="*/ 647 h 707"/>
                <a:gd name="T24" fmla="*/ 60 w 706"/>
                <a:gd name="T25" fmla="*/ 64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6" h="707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694"/>
                    <a:pt x="14" y="707"/>
                    <a:pt x="30" y="707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693" y="707"/>
                    <a:pt x="706" y="693"/>
                    <a:pt x="706" y="677"/>
                  </a:cubicBezTo>
                  <a:cubicBezTo>
                    <a:pt x="706" y="676"/>
                    <a:pt x="706" y="676"/>
                    <a:pt x="706" y="676"/>
                  </a:cubicBezTo>
                  <a:cubicBezTo>
                    <a:pt x="706" y="495"/>
                    <a:pt x="636" y="326"/>
                    <a:pt x="508" y="198"/>
                  </a:cubicBezTo>
                  <a:cubicBezTo>
                    <a:pt x="381" y="70"/>
                    <a:pt x="211" y="0"/>
                    <a:pt x="30" y="0"/>
                  </a:cubicBezTo>
                  <a:close/>
                  <a:moveTo>
                    <a:pt x="60" y="647"/>
                  </a:moveTo>
                  <a:cubicBezTo>
                    <a:pt x="60" y="60"/>
                    <a:pt x="60" y="60"/>
                    <a:pt x="60" y="60"/>
                  </a:cubicBezTo>
                  <a:cubicBezTo>
                    <a:pt x="376" y="76"/>
                    <a:pt x="631" y="330"/>
                    <a:pt x="646" y="647"/>
                  </a:cubicBezTo>
                  <a:lnTo>
                    <a:pt x="60" y="6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29">
              <a:extLst>
                <a:ext uri="{FF2B5EF4-FFF2-40B4-BE49-F238E27FC236}">
                  <a16:creationId xmlns:a16="http://schemas.microsoft.com/office/drawing/2014/main" id="{A4D63D19-FB9C-4563-B721-03A7F53CAD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9213" y="5254625"/>
              <a:ext cx="296862" cy="215900"/>
            </a:xfrm>
            <a:custGeom>
              <a:avLst/>
              <a:gdLst>
                <a:gd name="T0" fmla="*/ 678 w 708"/>
                <a:gd name="T1" fmla="*/ 0 h 517"/>
                <a:gd name="T2" fmla="*/ 32 w 708"/>
                <a:gd name="T3" fmla="*/ 0 h 517"/>
                <a:gd name="T4" fmla="*/ 4 w 708"/>
                <a:gd name="T5" fmla="*/ 19 h 517"/>
                <a:gd name="T6" fmla="*/ 11 w 708"/>
                <a:gd name="T7" fmla="*/ 51 h 517"/>
                <a:gd name="T8" fmla="*/ 467 w 708"/>
                <a:gd name="T9" fmla="*/ 508 h 517"/>
                <a:gd name="T10" fmla="*/ 488 w 708"/>
                <a:gd name="T11" fmla="*/ 517 h 517"/>
                <a:gd name="T12" fmla="*/ 488 w 708"/>
                <a:gd name="T13" fmla="*/ 517 h 517"/>
                <a:gd name="T14" fmla="*/ 510 w 708"/>
                <a:gd name="T15" fmla="*/ 508 h 517"/>
                <a:gd name="T16" fmla="*/ 708 w 708"/>
                <a:gd name="T17" fmla="*/ 30 h 517"/>
                <a:gd name="T18" fmla="*/ 699 w 708"/>
                <a:gd name="T19" fmla="*/ 9 h 517"/>
                <a:gd name="T20" fmla="*/ 678 w 708"/>
                <a:gd name="T21" fmla="*/ 0 h 517"/>
                <a:gd name="T22" fmla="*/ 488 w 708"/>
                <a:gd name="T23" fmla="*/ 444 h 517"/>
                <a:gd name="T24" fmla="*/ 455 w 708"/>
                <a:gd name="T25" fmla="*/ 411 h 517"/>
                <a:gd name="T26" fmla="*/ 506 w 708"/>
                <a:gd name="T27" fmla="*/ 359 h 517"/>
                <a:gd name="T28" fmla="*/ 506 w 708"/>
                <a:gd name="T29" fmla="*/ 316 h 517"/>
                <a:gd name="T30" fmla="*/ 464 w 708"/>
                <a:gd name="T31" fmla="*/ 316 h 517"/>
                <a:gd name="T32" fmla="*/ 412 w 708"/>
                <a:gd name="T33" fmla="*/ 368 h 517"/>
                <a:gd name="T34" fmla="*/ 356 w 708"/>
                <a:gd name="T35" fmla="*/ 312 h 517"/>
                <a:gd name="T36" fmla="*/ 492 w 708"/>
                <a:gd name="T37" fmla="*/ 175 h 517"/>
                <a:gd name="T38" fmla="*/ 492 w 708"/>
                <a:gd name="T39" fmla="*/ 133 h 517"/>
                <a:gd name="T40" fmla="*/ 450 w 708"/>
                <a:gd name="T41" fmla="*/ 133 h 517"/>
                <a:gd name="T42" fmla="*/ 313 w 708"/>
                <a:gd name="T43" fmla="*/ 269 h 517"/>
                <a:gd name="T44" fmla="*/ 262 w 708"/>
                <a:gd name="T45" fmla="*/ 217 h 517"/>
                <a:gd name="T46" fmla="*/ 307 w 708"/>
                <a:gd name="T47" fmla="*/ 172 h 517"/>
                <a:gd name="T48" fmla="*/ 307 w 708"/>
                <a:gd name="T49" fmla="*/ 130 h 517"/>
                <a:gd name="T50" fmla="*/ 265 w 708"/>
                <a:gd name="T51" fmla="*/ 130 h 517"/>
                <a:gd name="T52" fmla="*/ 219 w 708"/>
                <a:gd name="T53" fmla="*/ 175 h 517"/>
                <a:gd name="T54" fmla="*/ 104 w 708"/>
                <a:gd name="T55" fmla="*/ 60 h 517"/>
                <a:gd name="T56" fmla="*/ 647 w 708"/>
                <a:gd name="T57" fmla="*/ 60 h 517"/>
                <a:gd name="T58" fmla="*/ 488 w 708"/>
                <a:gd name="T59" fmla="*/ 44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08" h="517">
                  <a:moveTo>
                    <a:pt x="678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20" y="0"/>
                    <a:pt x="9" y="7"/>
                    <a:pt x="4" y="19"/>
                  </a:cubicBezTo>
                  <a:cubicBezTo>
                    <a:pt x="0" y="30"/>
                    <a:pt x="2" y="43"/>
                    <a:pt x="11" y="51"/>
                  </a:cubicBezTo>
                  <a:cubicBezTo>
                    <a:pt x="467" y="508"/>
                    <a:pt x="467" y="508"/>
                    <a:pt x="467" y="508"/>
                  </a:cubicBezTo>
                  <a:cubicBezTo>
                    <a:pt x="473" y="514"/>
                    <a:pt x="480" y="517"/>
                    <a:pt x="488" y="517"/>
                  </a:cubicBezTo>
                  <a:cubicBezTo>
                    <a:pt x="488" y="517"/>
                    <a:pt x="488" y="517"/>
                    <a:pt x="488" y="517"/>
                  </a:cubicBezTo>
                  <a:cubicBezTo>
                    <a:pt x="496" y="517"/>
                    <a:pt x="504" y="514"/>
                    <a:pt x="510" y="508"/>
                  </a:cubicBezTo>
                  <a:cubicBezTo>
                    <a:pt x="637" y="381"/>
                    <a:pt x="708" y="211"/>
                    <a:pt x="708" y="30"/>
                  </a:cubicBezTo>
                  <a:cubicBezTo>
                    <a:pt x="708" y="22"/>
                    <a:pt x="705" y="15"/>
                    <a:pt x="699" y="9"/>
                  </a:cubicBezTo>
                  <a:cubicBezTo>
                    <a:pt x="694" y="3"/>
                    <a:pt x="686" y="0"/>
                    <a:pt x="678" y="0"/>
                  </a:cubicBezTo>
                  <a:close/>
                  <a:moveTo>
                    <a:pt x="488" y="444"/>
                  </a:moveTo>
                  <a:cubicBezTo>
                    <a:pt x="455" y="411"/>
                    <a:pt x="455" y="411"/>
                    <a:pt x="455" y="411"/>
                  </a:cubicBezTo>
                  <a:cubicBezTo>
                    <a:pt x="506" y="359"/>
                    <a:pt x="506" y="359"/>
                    <a:pt x="506" y="359"/>
                  </a:cubicBezTo>
                  <a:cubicBezTo>
                    <a:pt x="518" y="347"/>
                    <a:pt x="518" y="328"/>
                    <a:pt x="506" y="316"/>
                  </a:cubicBezTo>
                  <a:cubicBezTo>
                    <a:pt x="495" y="305"/>
                    <a:pt x="476" y="305"/>
                    <a:pt x="464" y="316"/>
                  </a:cubicBezTo>
                  <a:cubicBezTo>
                    <a:pt x="412" y="368"/>
                    <a:pt x="412" y="368"/>
                    <a:pt x="412" y="368"/>
                  </a:cubicBezTo>
                  <a:cubicBezTo>
                    <a:pt x="356" y="312"/>
                    <a:pt x="356" y="312"/>
                    <a:pt x="356" y="312"/>
                  </a:cubicBezTo>
                  <a:cubicBezTo>
                    <a:pt x="492" y="175"/>
                    <a:pt x="492" y="175"/>
                    <a:pt x="492" y="175"/>
                  </a:cubicBezTo>
                  <a:cubicBezTo>
                    <a:pt x="504" y="163"/>
                    <a:pt x="504" y="144"/>
                    <a:pt x="492" y="133"/>
                  </a:cubicBezTo>
                  <a:cubicBezTo>
                    <a:pt x="481" y="121"/>
                    <a:pt x="462" y="121"/>
                    <a:pt x="450" y="133"/>
                  </a:cubicBezTo>
                  <a:cubicBezTo>
                    <a:pt x="313" y="269"/>
                    <a:pt x="313" y="269"/>
                    <a:pt x="313" y="269"/>
                  </a:cubicBezTo>
                  <a:cubicBezTo>
                    <a:pt x="262" y="217"/>
                    <a:pt x="262" y="217"/>
                    <a:pt x="262" y="217"/>
                  </a:cubicBezTo>
                  <a:cubicBezTo>
                    <a:pt x="307" y="172"/>
                    <a:pt x="307" y="172"/>
                    <a:pt x="307" y="172"/>
                  </a:cubicBezTo>
                  <a:cubicBezTo>
                    <a:pt x="319" y="160"/>
                    <a:pt x="319" y="141"/>
                    <a:pt x="307" y="130"/>
                  </a:cubicBezTo>
                  <a:cubicBezTo>
                    <a:pt x="295" y="118"/>
                    <a:pt x="276" y="118"/>
                    <a:pt x="265" y="130"/>
                  </a:cubicBezTo>
                  <a:cubicBezTo>
                    <a:pt x="219" y="175"/>
                    <a:pt x="219" y="175"/>
                    <a:pt x="219" y="175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647" y="60"/>
                    <a:pt x="647" y="60"/>
                    <a:pt x="647" y="60"/>
                  </a:cubicBezTo>
                  <a:cubicBezTo>
                    <a:pt x="640" y="204"/>
                    <a:pt x="584" y="338"/>
                    <a:pt x="488" y="4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07B3F9AC-E775-416B-82E5-2E6C98E879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3138" y="4991100"/>
              <a:ext cx="487362" cy="566738"/>
            </a:xfrm>
            <a:custGeom>
              <a:avLst/>
              <a:gdLst>
                <a:gd name="T0" fmla="*/ 676 w 1165"/>
                <a:gd name="T1" fmla="*/ 1353 h 1353"/>
                <a:gd name="T2" fmla="*/ 1153 w 1165"/>
                <a:gd name="T3" fmla="*/ 1156 h 1353"/>
                <a:gd name="T4" fmla="*/ 1153 w 1165"/>
                <a:gd name="T5" fmla="*/ 1113 h 1353"/>
                <a:gd name="T6" fmla="*/ 706 w 1165"/>
                <a:gd name="T7" fmla="*/ 665 h 1353"/>
                <a:gd name="T8" fmla="*/ 706 w 1165"/>
                <a:gd name="T9" fmla="*/ 30 h 1353"/>
                <a:gd name="T10" fmla="*/ 676 w 1165"/>
                <a:gd name="T11" fmla="*/ 0 h 1353"/>
                <a:gd name="T12" fmla="*/ 198 w 1165"/>
                <a:gd name="T13" fmla="*/ 198 h 1353"/>
                <a:gd name="T14" fmla="*/ 0 w 1165"/>
                <a:gd name="T15" fmla="*/ 677 h 1353"/>
                <a:gd name="T16" fmla="*/ 198 w 1165"/>
                <a:gd name="T17" fmla="*/ 1155 h 1353"/>
                <a:gd name="T18" fmla="*/ 676 w 1165"/>
                <a:gd name="T19" fmla="*/ 1353 h 1353"/>
                <a:gd name="T20" fmla="*/ 646 w 1165"/>
                <a:gd name="T21" fmla="*/ 61 h 1353"/>
                <a:gd name="T22" fmla="*/ 646 w 1165"/>
                <a:gd name="T23" fmla="*/ 661 h 1353"/>
                <a:gd name="T24" fmla="*/ 330 w 1165"/>
                <a:gd name="T25" fmla="*/ 862 h 1353"/>
                <a:gd name="T26" fmla="*/ 320 w 1165"/>
                <a:gd name="T27" fmla="*/ 904 h 1353"/>
                <a:gd name="T28" fmla="*/ 346 w 1165"/>
                <a:gd name="T29" fmla="*/ 918 h 1353"/>
                <a:gd name="T30" fmla="*/ 362 w 1165"/>
                <a:gd name="T31" fmla="*/ 913 h 1353"/>
                <a:gd name="T32" fmla="*/ 672 w 1165"/>
                <a:gd name="T33" fmla="*/ 716 h 1353"/>
                <a:gd name="T34" fmla="*/ 1089 w 1165"/>
                <a:gd name="T35" fmla="*/ 1134 h 1353"/>
                <a:gd name="T36" fmla="*/ 676 w 1165"/>
                <a:gd name="T37" fmla="*/ 1293 h 1353"/>
                <a:gd name="T38" fmla="*/ 60 w 1165"/>
                <a:gd name="T39" fmla="*/ 677 h 1353"/>
                <a:gd name="T40" fmla="*/ 646 w 1165"/>
                <a:gd name="T41" fmla="*/ 61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5" h="1353">
                  <a:moveTo>
                    <a:pt x="676" y="1353"/>
                  </a:moveTo>
                  <a:cubicBezTo>
                    <a:pt x="856" y="1353"/>
                    <a:pt x="1026" y="1283"/>
                    <a:pt x="1153" y="1156"/>
                  </a:cubicBezTo>
                  <a:cubicBezTo>
                    <a:pt x="1165" y="1144"/>
                    <a:pt x="1165" y="1125"/>
                    <a:pt x="1153" y="1113"/>
                  </a:cubicBezTo>
                  <a:cubicBezTo>
                    <a:pt x="706" y="665"/>
                    <a:pt x="706" y="665"/>
                    <a:pt x="706" y="665"/>
                  </a:cubicBezTo>
                  <a:cubicBezTo>
                    <a:pt x="706" y="30"/>
                    <a:pt x="706" y="30"/>
                    <a:pt x="706" y="30"/>
                  </a:cubicBezTo>
                  <a:cubicBezTo>
                    <a:pt x="706" y="14"/>
                    <a:pt x="692" y="0"/>
                    <a:pt x="676" y="0"/>
                  </a:cubicBezTo>
                  <a:cubicBezTo>
                    <a:pt x="495" y="0"/>
                    <a:pt x="326" y="71"/>
                    <a:pt x="198" y="198"/>
                  </a:cubicBezTo>
                  <a:cubicBezTo>
                    <a:pt x="70" y="326"/>
                    <a:pt x="0" y="496"/>
                    <a:pt x="0" y="677"/>
                  </a:cubicBezTo>
                  <a:cubicBezTo>
                    <a:pt x="0" y="858"/>
                    <a:pt x="70" y="1027"/>
                    <a:pt x="198" y="1155"/>
                  </a:cubicBezTo>
                  <a:cubicBezTo>
                    <a:pt x="326" y="1283"/>
                    <a:pt x="495" y="1353"/>
                    <a:pt x="676" y="1353"/>
                  </a:cubicBezTo>
                  <a:close/>
                  <a:moveTo>
                    <a:pt x="646" y="61"/>
                  </a:moveTo>
                  <a:cubicBezTo>
                    <a:pt x="646" y="661"/>
                    <a:pt x="646" y="661"/>
                    <a:pt x="646" y="661"/>
                  </a:cubicBezTo>
                  <a:cubicBezTo>
                    <a:pt x="330" y="862"/>
                    <a:pt x="330" y="862"/>
                    <a:pt x="330" y="862"/>
                  </a:cubicBezTo>
                  <a:cubicBezTo>
                    <a:pt x="316" y="871"/>
                    <a:pt x="311" y="890"/>
                    <a:pt x="320" y="904"/>
                  </a:cubicBezTo>
                  <a:cubicBezTo>
                    <a:pt x="326" y="913"/>
                    <a:pt x="336" y="918"/>
                    <a:pt x="346" y="918"/>
                  </a:cubicBezTo>
                  <a:cubicBezTo>
                    <a:pt x="351" y="918"/>
                    <a:pt x="357" y="916"/>
                    <a:pt x="362" y="913"/>
                  </a:cubicBezTo>
                  <a:cubicBezTo>
                    <a:pt x="672" y="716"/>
                    <a:pt x="672" y="716"/>
                    <a:pt x="672" y="716"/>
                  </a:cubicBezTo>
                  <a:cubicBezTo>
                    <a:pt x="1089" y="1134"/>
                    <a:pt x="1089" y="1134"/>
                    <a:pt x="1089" y="1134"/>
                  </a:cubicBezTo>
                  <a:cubicBezTo>
                    <a:pt x="976" y="1237"/>
                    <a:pt x="830" y="1293"/>
                    <a:pt x="676" y="1293"/>
                  </a:cubicBezTo>
                  <a:cubicBezTo>
                    <a:pt x="336" y="1293"/>
                    <a:pt x="60" y="1017"/>
                    <a:pt x="60" y="677"/>
                  </a:cubicBezTo>
                  <a:cubicBezTo>
                    <a:pt x="60" y="347"/>
                    <a:pt x="320" y="77"/>
                    <a:pt x="646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button - Online Discount Shop for Electronics, Apparel, Toys, Books, Games,  Computers, Shoes, Jewelry, Watches, Baby Products, Sports &amp; Outdoors,  Office Products, Bed &amp; Bath, Furniture, Tools, Hardware, Automotive Parts,  Accessories &amp;">
            <a:extLst>
              <a:ext uri="{FF2B5EF4-FFF2-40B4-BE49-F238E27FC236}">
                <a16:creationId xmlns:a16="http://schemas.microsoft.com/office/drawing/2014/main" id="{DCDBCBD8-4D4D-4C32-B263-34F2A2AFB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75" y="2326563"/>
            <a:ext cx="2647936" cy="264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470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092E4-5859-4104-89A9-5564320ACB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3" y="325904"/>
            <a:ext cx="11029431" cy="329236"/>
          </a:xfrm>
          <a:prstGeom prst="rect">
            <a:avLst/>
          </a:prstGeo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HOW THE LAST TWO YEARS HAVE CHANGED THE WAY WE WORK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4367BA89-6459-4A8D-AB49-2768C2516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254910"/>
              </p:ext>
            </p:extLst>
          </p:nvPr>
        </p:nvGraphicFramePr>
        <p:xfrm>
          <a:off x="357817" y="1293595"/>
          <a:ext cx="11344840" cy="4911360"/>
        </p:xfrm>
        <a:graphic>
          <a:graphicData uri="http://schemas.openxmlformats.org/drawingml/2006/table">
            <a:tbl>
              <a:tblPr firstRow="1" bandRow="1"/>
              <a:tblGrid>
                <a:gridCol w="1780285">
                  <a:extLst>
                    <a:ext uri="{9D8B030D-6E8A-4147-A177-3AD203B41FA5}">
                      <a16:colId xmlns:a16="http://schemas.microsoft.com/office/drawing/2014/main" val="498255186"/>
                    </a:ext>
                  </a:extLst>
                </a:gridCol>
                <a:gridCol w="3970143">
                  <a:extLst>
                    <a:ext uri="{9D8B030D-6E8A-4147-A177-3AD203B41FA5}">
                      <a16:colId xmlns:a16="http://schemas.microsoft.com/office/drawing/2014/main" val="868459554"/>
                    </a:ext>
                  </a:extLst>
                </a:gridCol>
                <a:gridCol w="1624269">
                  <a:extLst>
                    <a:ext uri="{9D8B030D-6E8A-4147-A177-3AD203B41FA5}">
                      <a16:colId xmlns:a16="http://schemas.microsoft.com/office/drawing/2014/main" val="483244007"/>
                    </a:ext>
                  </a:extLst>
                </a:gridCol>
                <a:gridCol w="3970143">
                  <a:extLst>
                    <a:ext uri="{9D8B030D-6E8A-4147-A177-3AD203B41FA5}">
                      <a16:colId xmlns:a16="http://schemas.microsoft.com/office/drawing/2014/main" val="1082925838"/>
                    </a:ext>
                  </a:extLst>
                </a:gridCol>
              </a:tblGrid>
              <a:tr h="1227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ZA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ZA" sz="2400" b="0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</a:t>
                      </a:r>
                      <a:r>
                        <a:rPr lang="en-ZA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 Hierarchy</a:t>
                      </a: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ZA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ZA" sz="2400" b="0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Transparency</a:t>
                      </a:r>
                      <a:r>
                        <a:rPr lang="en-ZA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 Need to know</a:t>
                      </a: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122082"/>
                  </a:ext>
                </a:extLst>
              </a:tr>
              <a:tr h="1227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ZA" sz="2000" b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ZA" sz="2400" b="0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Mission</a:t>
                      </a:r>
                      <a:r>
                        <a:rPr lang="en-ZA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 Structure</a:t>
                      </a: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ZA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ZA" sz="2400" b="0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Trust</a:t>
                      </a:r>
                      <a:r>
                        <a:rPr lang="en-ZA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 Control</a:t>
                      </a: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482625"/>
                  </a:ext>
                </a:extLst>
              </a:tr>
              <a:tr h="1227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ZA" sz="2000" b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ZA" sz="2400" b="0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Sustainability</a:t>
                      </a:r>
                      <a:r>
                        <a:rPr lang="en-ZA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 Short-term gains</a:t>
                      </a: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ZA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ZA" sz="2400" b="0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Components</a:t>
                      </a:r>
                      <a:r>
                        <a:rPr lang="en-ZA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 Projects</a:t>
                      </a: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427091"/>
                  </a:ext>
                </a:extLst>
              </a:tr>
              <a:tr h="1227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ZA" sz="2000" b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ZA" sz="2400" b="0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Experiments</a:t>
                      </a:r>
                      <a:r>
                        <a:rPr lang="en-ZA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 Directives</a:t>
                      </a: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ZA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ZA" sz="2400" b="0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  <a:r>
                        <a:rPr lang="en-ZA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Release not Major Releases</a:t>
                      </a:r>
                    </a:p>
                  </a:txBody>
                  <a:tcPr marL="121888" marR="121888" marT="60944" marB="609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63291"/>
                  </a:ext>
                </a:extLst>
              </a:tr>
            </a:tbl>
          </a:graphicData>
        </a:graphic>
      </p:graphicFrame>
      <p:grpSp>
        <p:nvGrpSpPr>
          <p:cNvPr id="85" name="Group 84">
            <a:extLst>
              <a:ext uri="{FF2B5EF4-FFF2-40B4-BE49-F238E27FC236}">
                <a16:creationId xmlns:a16="http://schemas.microsoft.com/office/drawing/2014/main" id="{DB92CC23-6F70-459E-8F45-22BEB0484F52}"/>
              </a:ext>
            </a:extLst>
          </p:cNvPr>
          <p:cNvGrpSpPr/>
          <p:nvPr/>
        </p:nvGrpSpPr>
        <p:grpSpPr>
          <a:xfrm>
            <a:off x="895992" y="1442265"/>
            <a:ext cx="884210" cy="905980"/>
            <a:chOff x="-1206500" y="2587625"/>
            <a:chExt cx="1133475" cy="1247776"/>
          </a:xfrm>
          <a:solidFill>
            <a:schemeClr val="bg1"/>
          </a:solidFill>
        </p:grpSpPr>
        <p:sp>
          <p:nvSpPr>
            <p:cNvPr id="86" name="Freeform 68">
              <a:extLst>
                <a:ext uri="{FF2B5EF4-FFF2-40B4-BE49-F238E27FC236}">
                  <a16:creationId xmlns:a16="http://schemas.microsoft.com/office/drawing/2014/main" id="{DB5E801A-AD21-4DEE-AAB7-6D66C59C8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4738" y="2587625"/>
              <a:ext cx="268288" cy="268288"/>
            </a:xfrm>
            <a:custGeom>
              <a:avLst/>
              <a:gdLst>
                <a:gd name="T0" fmla="*/ 423 w 847"/>
                <a:gd name="T1" fmla="*/ 0 h 845"/>
                <a:gd name="T2" fmla="*/ 423 w 847"/>
                <a:gd name="T3" fmla="*/ 0 h 845"/>
                <a:gd name="T4" fmla="*/ 476 w 847"/>
                <a:gd name="T5" fmla="*/ 3 h 845"/>
                <a:gd name="T6" fmla="*/ 527 w 847"/>
                <a:gd name="T7" fmla="*/ 13 h 845"/>
                <a:gd name="T8" fmla="*/ 577 w 847"/>
                <a:gd name="T9" fmla="*/ 29 h 845"/>
                <a:gd name="T10" fmla="*/ 623 w 847"/>
                <a:gd name="T11" fmla="*/ 49 h 845"/>
                <a:gd name="T12" fmla="*/ 665 w 847"/>
                <a:gd name="T13" fmla="*/ 76 h 845"/>
                <a:gd name="T14" fmla="*/ 705 w 847"/>
                <a:gd name="T15" fmla="*/ 106 h 845"/>
                <a:gd name="T16" fmla="*/ 740 w 847"/>
                <a:gd name="T17" fmla="*/ 142 h 845"/>
                <a:gd name="T18" fmla="*/ 770 w 847"/>
                <a:gd name="T19" fmla="*/ 181 h 845"/>
                <a:gd name="T20" fmla="*/ 797 w 847"/>
                <a:gd name="T21" fmla="*/ 223 h 845"/>
                <a:gd name="T22" fmla="*/ 819 w 847"/>
                <a:gd name="T23" fmla="*/ 269 h 845"/>
                <a:gd name="T24" fmla="*/ 833 w 847"/>
                <a:gd name="T25" fmla="*/ 319 h 845"/>
                <a:gd name="T26" fmla="*/ 843 w 847"/>
                <a:gd name="T27" fmla="*/ 370 h 845"/>
                <a:gd name="T28" fmla="*/ 847 w 847"/>
                <a:gd name="T29" fmla="*/ 423 h 845"/>
                <a:gd name="T30" fmla="*/ 843 w 847"/>
                <a:gd name="T31" fmla="*/ 476 h 845"/>
                <a:gd name="T32" fmla="*/ 833 w 847"/>
                <a:gd name="T33" fmla="*/ 527 h 845"/>
                <a:gd name="T34" fmla="*/ 819 w 847"/>
                <a:gd name="T35" fmla="*/ 575 h 845"/>
                <a:gd name="T36" fmla="*/ 797 w 847"/>
                <a:gd name="T37" fmla="*/ 621 h 845"/>
                <a:gd name="T38" fmla="*/ 770 w 847"/>
                <a:gd name="T39" fmla="*/ 665 h 845"/>
                <a:gd name="T40" fmla="*/ 740 w 847"/>
                <a:gd name="T41" fmla="*/ 703 h 845"/>
                <a:gd name="T42" fmla="*/ 705 w 847"/>
                <a:gd name="T43" fmla="*/ 739 h 845"/>
                <a:gd name="T44" fmla="*/ 665 w 847"/>
                <a:gd name="T45" fmla="*/ 770 h 845"/>
                <a:gd name="T46" fmla="*/ 623 w 847"/>
                <a:gd name="T47" fmla="*/ 797 h 845"/>
                <a:gd name="T48" fmla="*/ 577 w 847"/>
                <a:gd name="T49" fmla="*/ 817 h 845"/>
                <a:gd name="T50" fmla="*/ 527 w 847"/>
                <a:gd name="T51" fmla="*/ 833 h 845"/>
                <a:gd name="T52" fmla="*/ 476 w 847"/>
                <a:gd name="T53" fmla="*/ 843 h 845"/>
                <a:gd name="T54" fmla="*/ 423 w 847"/>
                <a:gd name="T55" fmla="*/ 845 h 845"/>
                <a:gd name="T56" fmla="*/ 369 w 847"/>
                <a:gd name="T57" fmla="*/ 843 h 845"/>
                <a:gd name="T58" fmla="*/ 318 w 847"/>
                <a:gd name="T59" fmla="*/ 833 h 845"/>
                <a:gd name="T60" fmla="*/ 270 w 847"/>
                <a:gd name="T61" fmla="*/ 817 h 845"/>
                <a:gd name="T62" fmla="*/ 224 w 847"/>
                <a:gd name="T63" fmla="*/ 797 h 845"/>
                <a:gd name="T64" fmla="*/ 181 w 847"/>
                <a:gd name="T65" fmla="*/ 770 h 845"/>
                <a:gd name="T66" fmla="*/ 141 w 847"/>
                <a:gd name="T67" fmla="*/ 739 h 845"/>
                <a:gd name="T68" fmla="*/ 106 w 847"/>
                <a:gd name="T69" fmla="*/ 703 h 845"/>
                <a:gd name="T70" fmla="*/ 75 w 847"/>
                <a:gd name="T71" fmla="*/ 665 h 845"/>
                <a:gd name="T72" fmla="*/ 49 w 847"/>
                <a:gd name="T73" fmla="*/ 621 h 845"/>
                <a:gd name="T74" fmla="*/ 27 w 847"/>
                <a:gd name="T75" fmla="*/ 575 h 845"/>
                <a:gd name="T76" fmla="*/ 12 w 847"/>
                <a:gd name="T77" fmla="*/ 527 h 845"/>
                <a:gd name="T78" fmla="*/ 2 w 847"/>
                <a:gd name="T79" fmla="*/ 476 h 845"/>
                <a:gd name="T80" fmla="*/ 0 w 847"/>
                <a:gd name="T81" fmla="*/ 423 h 845"/>
                <a:gd name="T82" fmla="*/ 2 w 847"/>
                <a:gd name="T83" fmla="*/ 370 h 845"/>
                <a:gd name="T84" fmla="*/ 12 w 847"/>
                <a:gd name="T85" fmla="*/ 319 h 845"/>
                <a:gd name="T86" fmla="*/ 27 w 847"/>
                <a:gd name="T87" fmla="*/ 269 h 845"/>
                <a:gd name="T88" fmla="*/ 49 w 847"/>
                <a:gd name="T89" fmla="*/ 223 h 845"/>
                <a:gd name="T90" fmla="*/ 75 w 847"/>
                <a:gd name="T91" fmla="*/ 181 h 845"/>
                <a:gd name="T92" fmla="*/ 106 w 847"/>
                <a:gd name="T93" fmla="*/ 142 h 845"/>
                <a:gd name="T94" fmla="*/ 141 w 847"/>
                <a:gd name="T95" fmla="*/ 106 h 845"/>
                <a:gd name="T96" fmla="*/ 181 w 847"/>
                <a:gd name="T97" fmla="*/ 76 h 845"/>
                <a:gd name="T98" fmla="*/ 224 w 847"/>
                <a:gd name="T99" fmla="*/ 49 h 845"/>
                <a:gd name="T100" fmla="*/ 270 w 847"/>
                <a:gd name="T101" fmla="*/ 29 h 845"/>
                <a:gd name="T102" fmla="*/ 318 w 847"/>
                <a:gd name="T103" fmla="*/ 13 h 845"/>
                <a:gd name="T104" fmla="*/ 369 w 847"/>
                <a:gd name="T105" fmla="*/ 3 h 845"/>
                <a:gd name="T106" fmla="*/ 423 w 847"/>
                <a:gd name="T107" fmla="*/ 0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7" h="845">
                  <a:moveTo>
                    <a:pt x="423" y="0"/>
                  </a:moveTo>
                  <a:lnTo>
                    <a:pt x="423" y="0"/>
                  </a:lnTo>
                  <a:lnTo>
                    <a:pt x="476" y="3"/>
                  </a:lnTo>
                  <a:lnTo>
                    <a:pt x="527" y="13"/>
                  </a:lnTo>
                  <a:lnTo>
                    <a:pt x="577" y="29"/>
                  </a:lnTo>
                  <a:lnTo>
                    <a:pt x="623" y="49"/>
                  </a:lnTo>
                  <a:lnTo>
                    <a:pt x="665" y="76"/>
                  </a:lnTo>
                  <a:lnTo>
                    <a:pt x="705" y="106"/>
                  </a:lnTo>
                  <a:lnTo>
                    <a:pt x="740" y="142"/>
                  </a:lnTo>
                  <a:lnTo>
                    <a:pt x="770" y="181"/>
                  </a:lnTo>
                  <a:lnTo>
                    <a:pt x="797" y="223"/>
                  </a:lnTo>
                  <a:lnTo>
                    <a:pt x="819" y="269"/>
                  </a:lnTo>
                  <a:lnTo>
                    <a:pt x="833" y="319"/>
                  </a:lnTo>
                  <a:lnTo>
                    <a:pt x="843" y="370"/>
                  </a:lnTo>
                  <a:lnTo>
                    <a:pt x="847" y="423"/>
                  </a:lnTo>
                  <a:lnTo>
                    <a:pt x="843" y="476"/>
                  </a:lnTo>
                  <a:lnTo>
                    <a:pt x="833" y="527"/>
                  </a:lnTo>
                  <a:lnTo>
                    <a:pt x="819" y="575"/>
                  </a:lnTo>
                  <a:lnTo>
                    <a:pt x="797" y="621"/>
                  </a:lnTo>
                  <a:lnTo>
                    <a:pt x="770" y="665"/>
                  </a:lnTo>
                  <a:lnTo>
                    <a:pt x="740" y="703"/>
                  </a:lnTo>
                  <a:lnTo>
                    <a:pt x="705" y="739"/>
                  </a:lnTo>
                  <a:lnTo>
                    <a:pt x="665" y="770"/>
                  </a:lnTo>
                  <a:lnTo>
                    <a:pt x="623" y="797"/>
                  </a:lnTo>
                  <a:lnTo>
                    <a:pt x="577" y="817"/>
                  </a:lnTo>
                  <a:lnTo>
                    <a:pt x="527" y="833"/>
                  </a:lnTo>
                  <a:lnTo>
                    <a:pt x="476" y="843"/>
                  </a:lnTo>
                  <a:lnTo>
                    <a:pt x="423" y="845"/>
                  </a:lnTo>
                  <a:lnTo>
                    <a:pt x="369" y="843"/>
                  </a:lnTo>
                  <a:lnTo>
                    <a:pt x="318" y="833"/>
                  </a:lnTo>
                  <a:lnTo>
                    <a:pt x="270" y="817"/>
                  </a:lnTo>
                  <a:lnTo>
                    <a:pt x="224" y="797"/>
                  </a:lnTo>
                  <a:lnTo>
                    <a:pt x="181" y="770"/>
                  </a:lnTo>
                  <a:lnTo>
                    <a:pt x="141" y="739"/>
                  </a:lnTo>
                  <a:lnTo>
                    <a:pt x="106" y="703"/>
                  </a:lnTo>
                  <a:lnTo>
                    <a:pt x="75" y="665"/>
                  </a:lnTo>
                  <a:lnTo>
                    <a:pt x="49" y="621"/>
                  </a:lnTo>
                  <a:lnTo>
                    <a:pt x="27" y="575"/>
                  </a:lnTo>
                  <a:lnTo>
                    <a:pt x="12" y="527"/>
                  </a:lnTo>
                  <a:lnTo>
                    <a:pt x="2" y="476"/>
                  </a:lnTo>
                  <a:lnTo>
                    <a:pt x="0" y="423"/>
                  </a:lnTo>
                  <a:lnTo>
                    <a:pt x="2" y="370"/>
                  </a:lnTo>
                  <a:lnTo>
                    <a:pt x="12" y="319"/>
                  </a:lnTo>
                  <a:lnTo>
                    <a:pt x="27" y="269"/>
                  </a:lnTo>
                  <a:lnTo>
                    <a:pt x="49" y="223"/>
                  </a:lnTo>
                  <a:lnTo>
                    <a:pt x="75" y="181"/>
                  </a:lnTo>
                  <a:lnTo>
                    <a:pt x="106" y="142"/>
                  </a:lnTo>
                  <a:lnTo>
                    <a:pt x="141" y="106"/>
                  </a:lnTo>
                  <a:lnTo>
                    <a:pt x="181" y="76"/>
                  </a:lnTo>
                  <a:lnTo>
                    <a:pt x="224" y="49"/>
                  </a:lnTo>
                  <a:lnTo>
                    <a:pt x="270" y="29"/>
                  </a:lnTo>
                  <a:lnTo>
                    <a:pt x="318" y="13"/>
                  </a:lnTo>
                  <a:lnTo>
                    <a:pt x="369" y="3"/>
                  </a:lnTo>
                  <a:lnTo>
                    <a:pt x="4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Freeform 69">
              <a:extLst>
                <a:ext uri="{FF2B5EF4-FFF2-40B4-BE49-F238E27FC236}">
                  <a16:creationId xmlns:a16="http://schemas.microsoft.com/office/drawing/2014/main" id="{D8EB4E7A-3323-49BB-BEB4-3B5D96FDB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0238" y="2587625"/>
              <a:ext cx="269875" cy="269875"/>
            </a:xfrm>
            <a:custGeom>
              <a:avLst/>
              <a:gdLst>
                <a:gd name="T0" fmla="*/ 424 w 848"/>
                <a:gd name="T1" fmla="*/ 0 h 846"/>
                <a:gd name="T2" fmla="*/ 477 w 848"/>
                <a:gd name="T3" fmla="*/ 3 h 846"/>
                <a:gd name="T4" fmla="*/ 528 w 848"/>
                <a:gd name="T5" fmla="*/ 13 h 846"/>
                <a:gd name="T6" fmla="*/ 577 w 848"/>
                <a:gd name="T7" fmla="*/ 29 h 846"/>
                <a:gd name="T8" fmla="*/ 623 w 848"/>
                <a:gd name="T9" fmla="*/ 49 h 846"/>
                <a:gd name="T10" fmla="*/ 666 w 848"/>
                <a:gd name="T11" fmla="*/ 76 h 846"/>
                <a:gd name="T12" fmla="*/ 705 w 848"/>
                <a:gd name="T13" fmla="*/ 107 h 846"/>
                <a:gd name="T14" fmla="*/ 740 w 848"/>
                <a:gd name="T15" fmla="*/ 142 h 846"/>
                <a:gd name="T16" fmla="*/ 772 w 848"/>
                <a:gd name="T17" fmla="*/ 181 h 846"/>
                <a:gd name="T18" fmla="*/ 798 w 848"/>
                <a:gd name="T19" fmla="*/ 225 h 846"/>
                <a:gd name="T20" fmla="*/ 819 w 848"/>
                <a:gd name="T21" fmla="*/ 271 h 846"/>
                <a:gd name="T22" fmla="*/ 835 w 848"/>
                <a:gd name="T23" fmla="*/ 319 h 846"/>
                <a:gd name="T24" fmla="*/ 844 w 848"/>
                <a:gd name="T25" fmla="*/ 370 h 846"/>
                <a:gd name="T26" fmla="*/ 848 w 848"/>
                <a:gd name="T27" fmla="*/ 423 h 846"/>
                <a:gd name="T28" fmla="*/ 844 w 848"/>
                <a:gd name="T29" fmla="*/ 476 h 846"/>
                <a:gd name="T30" fmla="*/ 835 w 848"/>
                <a:gd name="T31" fmla="*/ 527 h 846"/>
                <a:gd name="T32" fmla="*/ 819 w 848"/>
                <a:gd name="T33" fmla="*/ 575 h 846"/>
                <a:gd name="T34" fmla="*/ 798 w 848"/>
                <a:gd name="T35" fmla="*/ 621 h 846"/>
                <a:gd name="T36" fmla="*/ 772 w 848"/>
                <a:gd name="T37" fmla="*/ 665 h 846"/>
                <a:gd name="T38" fmla="*/ 740 w 848"/>
                <a:gd name="T39" fmla="*/ 703 h 846"/>
                <a:gd name="T40" fmla="*/ 705 w 848"/>
                <a:gd name="T41" fmla="*/ 739 h 846"/>
                <a:gd name="T42" fmla="*/ 666 w 848"/>
                <a:gd name="T43" fmla="*/ 770 h 846"/>
                <a:gd name="T44" fmla="*/ 623 w 848"/>
                <a:gd name="T45" fmla="*/ 797 h 846"/>
                <a:gd name="T46" fmla="*/ 577 w 848"/>
                <a:gd name="T47" fmla="*/ 817 h 846"/>
                <a:gd name="T48" fmla="*/ 528 w 848"/>
                <a:gd name="T49" fmla="*/ 833 h 846"/>
                <a:gd name="T50" fmla="*/ 477 w 848"/>
                <a:gd name="T51" fmla="*/ 843 h 846"/>
                <a:gd name="T52" fmla="*/ 424 w 848"/>
                <a:gd name="T53" fmla="*/ 846 h 846"/>
                <a:gd name="T54" fmla="*/ 370 w 848"/>
                <a:gd name="T55" fmla="*/ 843 h 846"/>
                <a:gd name="T56" fmla="*/ 320 w 848"/>
                <a:gd name="T57" fmla="*/ 833 h 846"/>
                <a:gd name="T58" fmla="*/ 271 w 848"/>
                <a:gd name="T59" fmla="*/ 817 h 846"/>
                <a:gd name="T60" fmla="*/ 225 w 848"/>
                <a:gd name="T61" fmla="*/ 797 h 846"/>
                <a:gd name="T62" fmla="*/ 181 w 848"/>
                <a:gd name="T63" fmla="*/ 770 h 846"/>
                <a:gd name="T64" fmla="*/ 143 w 848"/>
                <a:gd name="T65" fmla="*/ 739 h 846"/>
                <a:gd name="T66" fmla="*/ 107 w 848"/>
                <a:gd name="T67" fmla="*/ 703 h 846"/>
                <a:gd name="T68" fmla="*/ 76 w 848"/>
                <a:gd name="T69" fmla="*/ 665 h 846"/>
                <a:gd name="T70" fmla="*/ 49 w 848"/>
                <a:gd name="T71" fmla="*/ 621 h 846"/>
                <a:gd name="T72" fmla="*/ 29 w 848"/>
                <a:gd name="T73" fmla="*/ 575 h 846"/>
                <a:gd name="T74" fmla="*/ 13 w 848"/>
                <a:gd name="T75" fmla="*/ 527 h 846"/>
                <a:gd name="T76" fmla="*/ 3 w 848"/>
                <a:gd name="T77" fmla="*/ 476 h 846"/>
                <a:gd name="T78" fmla="*/ 0 w 848"/>
                <a:gd name="T79" fmla="*/ 423 h 846"/>
                <a:gd name="T80" fmla="*/ 3 w 848"/>
                <a:gd name="T81" fmla="*/ 370 h 846"/>
                <a:gd name="T82" fmla="*/ 13 w 848"/>
                <a:gd name="T83" fmla="*/ 319 h 846"/>
                <a:gd name="T84" fmla="*/ 29 w 848"/>
                <a:gd name="T85" fmla="*/ 271 h 846"/>
                <a:gd name="T86" fmla="*/ 49 w 848"/>
                <a:gd name="T87" fmla="*/ 225 h 846"/>
                <a:gd name="T88" fmla="*/ 76 w 848"/>
                <a:gd name="T89" fmla="*/ 181 h 846"/>
                <a:gd name="T90" fmla="*/ 107 w 848"/>
                <a:gd name="T91" fmla="*/ 142 h 846"/>
                <a:gd name="T92" fmla="*/ 143 w 848"/>
                <a:gd name="T93" fmla="*/ 107 h 846"/>
                <a:gd name="T94" fmla="*/ 181 w 848"/>
                <a:gd name="T95" fmla="*/ 76 h 846"/>
                <a:gd name="T96" fmla="*/ 225 w 848"/>
                <a:gd name="T97" fmla="*/ 49 h 846"/>
                <a:gd name="T98" fmla="*/ 271 w 848"/>
                <a:gd name="T99" fmla="*/ 29 h 846"/>
                <a:gd name="T100" fmla="*/ 320 w 848"/>
                <a:gd name="T101" fmla="*/ 13 h 846"/>
                <a:gd name="T102" fmla="*/ 370 w 848"/>
                <a:gd name="T103" fmla="*/ 3 h 846"/>
                <a:gd name="T104" fmla="*/ 424 w 848"/>
                <a:gd name="T105" fmla="*/ 0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8" h="846">
                  <a:moveTo>
                    <a:pt x="424" y="0"/>
                  </a:moveTo>
                  <a:lnTo>
                    <a:pt x="477" y="3"/>
                  </a:lnTo>
                  <a:lnTo>
                    <a:pt x="528" y="13"/>
                  </a:lnTo>
                  <a:lnTo>
                    <a:pt x="577" y="29"/>
                  </a:lnTo>
                  <a:lnTo>
                    <a:pt x="623" y="49"/>
                  </a:lnTo>
                  <a:lnTo>
                    <a:pt x="666" y="76"/>
                  </a:lnTo>
                  <a:lnTo>
                    <a:pt x="705" y="107"/>
                  </a:lnTo>
                  <a:lnTo>
                    <a:pt x="740" y="142"/>
                  </a:lnTo>
                  <a:lnTo>
                    <a:pt x="772" y="181"/>
                  </a:lnTo>
                  <a:lnTo>
                    <a:pt x="798" y="225"/>
                  </a:lnTo>
                  <a:lnTo>
                    <a:pt x="819" y="271"/>
                  </a:lnTo>
                  <a:lnTo>
                    <a:pt x="835" y="319"/>
                  </a:lnTo>
                  <a:lnTo>
                    <a:pt x="844" y="370"/>
                  </a:lnTo>
                  <a:lnTo>
                    <a:pt x="848" y="423"/>
                  </a:lnTo>
                  <a:lnTo>
                    <a:pt x="844" y="476"/>
                  </a:lnTo>
                  <a:lnTo>
                    <a:pt x="835" y="527"/>
                  </a:lnTo>
                  <a:lnTo>
                    <a:pt x="819" y="575"/>
                  </a:lnTo>
                  <a:lnTo>
                    <a:pt x="798" y="621"/>
                  </a:lnTo>
                  <a:lnTo>
                    <a:pt x="772" y="665"/>
                  </a:lnTo>
                  <a:lnTo>
                    <a:pt x="740" y="703"/>
                  </a:lnTo>
                  <a:lnTo>
                    <a:pt x="705" y="739"/>
                  </a:lnTo>
                  <a:lnTo>
                    <a:pt x="666" y="770"/>
                  </a:lnTo>
                  <a:lnTo>
                    <a:pt x="623" y="797"/>
                  </a:lnTo>
                  <a:lnTo>
                    <a:pt x="577" y="817"/>
                  </a:lnTo>
                  <a:lnTo>
                    <a:pt x="528" y="833"/>
                  </a:lnTo>
                  <a:lnTo>
                    <a:pt x="477" y="843"/>
                  </a:lnTo>
                  <a:lnTo>
                    <a:pt x="424" y="846"/>
                  </a:lnTo>
                  <a:lnTo>
                    <a:pt x="370" y="843"/>
                  </a:lnTo>
                  <a:lnTo>
                    <a:pt x="320" y="833"/>
                  </a:lnTo>
                  <a:lnTo>
                    <a:pt x="271" y="817"/>
                  </a:lnTo>
                  <a:lnTo>
                    <a:pt x="225" y="797"/>
                  </a:lnTo>
                  <a:lnTo>
                    <a:pt x="181" y="770"/>
                  </a:lnTo>
                  <a:lnTo>
                    <a:pt x="143" y="739"/>
                  </a:lnTo>
                  <a:lnTo>
                    <a:pt x="107" y="703"/>
                  </a:lnTo>
                  <a:lnTo>
                    <a:pt x="76" y="665"/>
                  </a:lnTo>
                  <a:lnTo>
                    <a:pt x="49" y="621"/>
                  </a:lnTo>
                  <a:lnTo>
                    <a:pt x="29" y="575"/>
                  </a:lnTo>
                  <a:lnTo>
                    <a:pt x="13" y="527"/>
                  </a:lnTo>
                  <a:lnTo>
                    <a:pt x="3" y="476"/>
                  </a:lnTo>
                  <a:lnTo>
                    <a:pt x="0" y="423"/>
                  </a:lnTo>
                  <a:lnTo>
                    <a:pt x="3" y="370"/>
                  </a:lnTo>
                  <a:lnTo>
                    <a:pt x="13" y="319"/>
                  </a:lnTo>
                  <a:lnTo>
                    <a:pt x="29" y="271"/>
                  </a:lnTo>
                  <a:lnTo>
                    <a:pt x="49" y="225"/>
                  </a:lnTo>
                  <a:lnTo>
                    <a:pt x="76" y="181"/>
                  </a:lnTo>
                  <a:lnTo>
                    <a:pt x="107" y="142"/>
                  </a:lnTo>
                  <a:lnTo>
                    <a:pt x="143" y="107"/>
                  </a:lnTo>
                  <a:lnTo>
                    <a:pt x="181" y="76"/>
                  </a:lnTo>
                  <a:lnTo>
                    <a:pt x="225" y="49"/>
                  </a:lnTo>
                  <a:lnTo>
                    <a:pt x="271" y="29"/>
                  </a:lnTo>
                  <a:lnTo>
                    <a:pt x="320" y="13"/>
                  </a:lnTo>
                  <a:lnTo>
                    <a:pt x="370" y="3"/>
                  </a:lnTo>
                  <a:lnTo>
                    <a:pt x="4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70">
              <a:extLst>
                <a:ext uri="{FF2B5EF4-FFF2-40B4-BE49-F238E27FC236}">
                  <a16:creationId xmlns:a16="http://schemas.microsoft.com/office/drawing/2014/main" id="{CB4ECA0D-383B-4E97-87DD-0C43E7151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1163" y="3667125"/>
              <a:ext cx="142875" cy="168275"/>
            </a:xfrm>
            <a:custGeom>
              <a:avLst/>
              <a:gdLst>
                <a:gd name="T0" fmla="*/ 0 w 449"/>
                <a:gd name="T1" fmla="*/ 0 h 529"/>
                <a:gd name="T2" fmla="*/ 449 w 449"/>
                <a:gd name="T3" fmla="*/ 0 h 529"/>
                <a:gd name="T4" fmla="*/ 449 w 449"/>
                <a:gd name="T5" fmla="*/ 305 h 529"/>
                <a:gd name="T6" fmla="*/ 445 w 449"/>
                <a:gd name="T7" fmla="*/ 345 h 529"/>
                <a:gd name="T8" fmla="*/ 436 w 449"/>
                <a:gd name="T9" fmla="*/ 383 h 529"/>
                <a:gd name="T10" fmla="*/ 419 w 449"/>
                <a:gd name="T11" fmla="*/ 418 h 529"/>
                <a:gd name="T12" fmla="*/ 397 w 449"/>
                <a:gd name="T13" fmla="*/ 449 h 529"/>
                <a:gd name="T14" fmla="*/ 369 w 449"/>
                <a:gd name="T15" fmla="*/ 476 h 529"/>
                <a:gd name="T16" fmla="*/ 339 w 449"/>
                <a:gd name="T17" fmla="*/ 499 h 529"/>
                <a:gd name="T18" fmla="*/ 303 w 449"/>
                <a:gd name="T19" fmla="*/ 515 h 529"/>
                <a:gd name="T20" fmla="*/ 265 w 449"/>
                <a:gd name="T21" fmla="*/ 525 h 529"/>
                <a:gd name="T22" fmla="*/ 225 w 449"/>
                <a:gd name="T23" fmla="*/ 529 h 529"/>
                <a:gd name="T24" fmla="*/ 225 w 449"/>
                <a:gd name="T25" fmla="*/ 529 h 529"/>
                <a:gd name="T26" fmla="*/ 185 w 449"/>
                <a:gd name="T27" fmla="*/ 525 h 529"/>
                <a:gd name="T28" fmla="*/ 147 w 449"/>
                <a:gd name="T29" fmla="*/ 515 h 529"/>
                <a:gd name="T30" fmla="*/ 112 w 449"/>
                <a:gd name="T31" fmla="*/ 499 h 529"/>
                <a:gd name="T32" fmla="*/ 80 w 449"/>
                <a:gd name="T33" fmla="*/ 477 h 529"/>
                <a:gd name="T34" fmla="*/ 54 w 449"/>
                <a:gd name="T35" fmla="*/ 449 h 529"/>
                <a:gd name="T36" fmla="*/ 31 w 449"/>
                <a:gd name="T37" fmla="*/ 418 h 529"/>
                <a:gd name="T38" fmla="*/ 15 w 449"/>
                <a:gd name="T39" fmla="*/ 384 h 529"/>
                <a:gd name="T40" fmla="*/ 4 w 449"/>
                <a:gd name="T41" fmla="*/ 345 h 529"/>
                <a:gd name="T42" fmla="*/ 0 w 449"/>
                <a:gd name="T43" fmla="*/ 305 h 529"/>
                <a:gd name="T44" fmla="*/ 0 w 449"/>
                <a:gd name="T45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9" h="529">
                  <a:moveTo>
                    <a:pt x="0" y="0"/>
                  </a:moveTo>
                  <a:lnTo>
                    <a:pt x="449" y="0"/>
                  </a:lnTo>
                  <a:lnTo>
                    <a:pt x="449" y="305"/>
                  </a:lnTo>
                  <a:lnTo>
                    <a:pt x="445" y="345"/>
                  </a:lnTo>
                  <a:lnTo>
                    <a:pt x="436" y="383"/>
                  </a:lnTo>
                  <a:lnTo>
                    <a:pt x="419" y="418"/>
                  </a:lnTo>
                  <a:lnTo>
                    <a:pt x="397" y="449"/>
                  </a:lnTo>
                  <a:lnTo>
                    <a:pt x="369" y="476"/>
                  </a:lnTo>
                  <a:lnTo>
                    <a:pt x="339" y="499"/>
                  </a:lnTo>
                  <a:lnTo>
                    <a:pt x="303" y="515"/>
                  </a:lnTo>
                  <a:lnTo>
                    <a:pt x="265" y="525"/>
                  </a:lnTo>
                  <a:lnTo>
                    <a:pt x="225" y="529"/>
                  </a:lnTo>
                  <a:lnTo>
                    <a:pt x="225" y="529"/>
                  </a:lnTo>
                  <a:lnTo>
                    <a:pt x="185" y="525"/>
                  </a:lnTo>
                  <a:lnTo>
                    <a:pt x="147" y="515"/>
                  </a:lnTo>
                  <a:lnTo>
                    <a:pt x="112" y="499"/>
                  </a:lnTo>
                  <a:lnTo>
                    <a:pt x="80" y="477"/>
                  </a:lnTo>
                  <a:lnTo>
                    <a:pt x="54" y="449"/>
                  </a:lnTo>
                  <a:lnTo>
                    <a:pt x="31" y="418"/>
                  </a:lnTo>
                  <a:lnTo>
                    <a:pt x="15" y="384"/>
                  </a:lnTo>
                  <a:lnTo>
                    <a:pt x="4" y="345"/>
                  </a:lnTo>
                  <a:lnTo>
                    <a:pt x="0" y="3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Freeform 71">
              <a:extLst>
                <a:ext uri="{FF2B5EF4-FFF2-40B4-BE49-F238E27FC236}">
                  <a16:creationId xmlns:a16="http://schemas.microsoft.com/office/drawing/2014/main" id="{C44E693C-9750-4258-9715-D777EBA51C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06500" y="2849563"/>
              <a:ext cx="1133475" cy="985838"/>
            </a:xfrm>
            <a:custGeom>
              <a:avLst/>
              <a:gdLst>
                <a:gd name="T0" fmla="*/ 2967 w 3570"/>
                <a:gd name="T1" fmla="*/ 1562 h 3106"/>
                <a:gd name="T2" fmla="*/ 2816 w 3570"/>
                <a:gd name="T3" fmla="*/ 1513 h 3106"/>
                <a:gd name="T4" fmla="*/ 2732 w 3570"/>
                <a:gd name="T5" fmla="*/ 1583 h 3106"/>
                <a:gd name="T6" fmla="*/ 3079 w 3570"/>
                <a:gd name="T7" fmla="*/ 1519 h 3106"/>
                <a:gd name="T8" fmla="*/ 575 w 3570"/>
                <a:gd name="T9" fmla="*/ 0 h 3106"/>
                <a:gd name="T10" fmla="*/ 675 w 3570"/>
                <a:gd name="T11" fmla="*/ 13 h 3106"/>
                <a:gd name="T12" fmla="*/ 742 w 3570"/>
                <a:gd name="T13" fmla="*/ 39 h 3106"/>
                <a:gd name="T14" fmla="*/ 878 w 3570"/>
                <a:gd name="T15" fmla="*/ 140 h 3106"/>
                <a:gd name="T16" fmla="*/ 968 w 3570"/>
                <a:gd name="T17" fmla="*/ 331 h 3106"/>
                <a:gd name="T18" fmla="*/ 995 w 3570"/>
                <a:gd name="T19" fmla="*/ 496 h 3106"/>
                <a:gd name="T20" fmla="*/ 1067 w 3570"/>
                <a:gd name="T21" fmla="*/ 739 h 3106"/>
                <a:gd name="T22" fmla="*/ 1217 w 3570"/>
                <a:gd name="T23" fmla="*/ 851 h 3106"/>
                <a:gd name="T24" fmla="*/ 1428 w 3570"/>
                <a:gd name="T25" fmla="*/ 849 h 3106"/>
                <a:gd name="T26" fmla="*/ 1663 w 3570"/>
                <a:gd name="T27" fmla="*/ 815 h 3106"/>
                <a:gd name="T28" fmla="*/ 1905 w 3570"/>
                <a:gd name="T29" fmla="*/ 777 h 3106"/>
                <a:gd name="T30" fmla="*/ 2022 w 3570"/>
                <a:gd name="T31" fmla="*/ 687 h 3106"/>
                <a:gd name="T32" fmla="*/ 2085 w 3570"/>
                <a:gd name="T33" fmla="*/ 474 h 3106"/>
                <a:gd name="T34" fmla="*/ 2109 w 3570"/>
                <a:gd name="T35" fmla="*/ 331 h 3106"/>
                <a:gd name="T36" fmla="*/ 2199 w 3570"/>
                <a:gd name="T37" fmla="*/ 140 h 3106"/>
                <a:gd name="T38" fmla="*/ 2336 w 3570"/>
                <a:gd name="T39" fmla="*/ 39 h 3106"/>
                <a:gd name="T40" fmla="*/ 2401 w 3570"/>
                <a:gd name="T41" fmla="*/ 13 h 3106"/>
                <a:gd name="T42" fmla="*/ 2502 w 3570"/>
                <a:gd name="T43" fmla="*/ 0 h 3106"/>
                <a:gd name="T44" fmla="*/ 2595 w 3570"/>
                <a:gd name="T45" fmla="*/ 10 h 3106"/>
                <a:gd name="T46" fmla="*/ 2750 w 3570"/>
                <a:gd name="T47" fmla="*/ 105 h 3106"/>
                <a:gd name="T48" fmla="*/ 2821 w 3570"/>
                <a:gd name="T49" fmla="*/ 259 h 3106"/>
                <a:gd name="T50" fmla="*/ 2848 w 3570"/>
                <a:gd name="T51" fmla="*/ 368 h 3106"/>
                <a:gd name="T52" fmla="*/ 2903 w 3570"/>
                <a:gd name="T53" fmla="*/ 586 h 3106"/>
                <a:gd name="T54" fmla="*/ 2971 w 3570"/>
                <a:gd name="T55" fmla="*/ 855 h 3106"/>
                <a:gd name="T56" fmla="*/ 3036 w 3570"/>
                <a:gd name="T57" fmla="*/ 1116 h 3106"/>
                <a:gd name="T58" fmla="*/ 3084 w 3570"/>
                <a:gd name="T59" fmla="*/ 1309 h 3106"/>
                <a:gd name="T60" fmla="*/ 3099 w 3570"/>
                <a:gd name="T61" fmla="*/ 1411 h 3106"/>
                <a:gd name="T62" fmla="*/ 3230 w 3570"/>
                <a:gd name="T63" fmla="*/ 1516 h 3106"/>
                <a:gd name="T64" fmla="*/ 2302 w 3570"/>
                <a:gd name="T65" fmla="*/ 2516 h 3106"/>
                <a:gd name="T66" fmla="*/ 2659 w 3570"/>
                <a:gd name="T67" fmla="*/ 1488 h 3106"/>
                <a:gd name="T68" fmla="*/ 2760 w 3570"/>
                <a:gd name="T69" fmla="*/ 1361 h 3106"/>
                <a:gd name="T70" fmla="*/ 2690 w 3570"/>
                <a:gd name="T71" fmla="*/ 1088 h 3106"/>
                <a:gd name="T72" fmla="*/ 2612 w 3570"/>
                <a:gd name="T73" fmla="*/ 833 h 3106"/>
                <a:gd name="T74" fmla="*/ 2559 w 3570"/>
                <a:gd name="T75" fmla="*/ 676 h 3106"/>
                <a:gd name="T76" fmla="*/ 2508 w 3570"/>
                <a:gd name="T77" fmla="*/ 624 h 3106"/>
                <a:gd name="T78" fmla="*/ 2497 w 3570"/>
                <a:gd name="T79" fmla="*/ 679 h 3106"/>
                <a:gd name="T80" fmla="*/ 2599 w 3570"/>
                <a:gd name="T81" fmla="*/ 964 h 3106"/>
                <a:gd name="T82" fmla="*/ 2707 w 3570"/>
                <a:gd name="T83" fmla="*/ 1384 h 3106"/>
                <a:gd name="T84" fmla="*/ 2576 w 3570"/>
                <a:gd name="T85" fmla="*/ 1534 h 3106"/>
                <a:gd name="T86" fmla="*/ 2358 w 3570"/>
                <a:gd name="T87" fmla="*/ 1439 h 3106"/>
                <a:gd name="T88" fmla="*/ 2195 w 3570"/>
                <a:gd name="T89" fmla="*/ 989 h 3106"/>
                <a:gd name="T90" fmla="*/ 1959 w 3570"/>
                <a:gd name="T91" fmla="*/ 1104 h 3106"/>
                <a:gd name="T92" fmla="*/ 1667 w 3570"/>
                <a:gd name="T93" fmla="*/ 1168 h 3106"/>
                <a:gd name="T94" fmla="*/ 1554 w 3570"/>
                <a:gd name="T95" fmla="*/ 1248 h 3106"/>
                <a:gd name="T96" fmla="*/ 1250 w 3570"/>
                <a:gd name="T97" fmla="*/ 1202 h 3106"/>
                <a:gd name="T98" fmla="*/ 956 w 3570"/>
                <a:gd name="T99" fmla="*/ 1085 h 3106"/>
                <a:gd name="T100" fmla="*/ 755 w 3570"/>
                <a:gd name="T101" fmla="*/ 1370 h 3106"/>
                <a:gd name="T102" fmla="*/ 639 w 3570"/>
                <a:gd name="T103" fmla="*/ 1516 h 3106"/>
                <a:gd name="T104" fmla="*/ 558 w 3570"/>
                <a:gd name="T105" fmla="*/ 2960 h 3106"/>
                <a:gd name="T106" fmla="*/ 425 w 3570"/>
                <a:gd name="T107" fmla="*/ 3092 h 3106"/>
                <a:gd name="T108" fmla="*/ 234 w 3570"/>
                <a:gd name="T109" fmla="*/ 3076 h 3106"/>
                <a:gd name="T110" fmla="*/ 126 w 3570"/>
                <a:gd name="T111" fmla="*/ 2922 h 3106"/>
                <a:gd name="T112" fmla="*/ 41 w 3570"/>
                <a:gd name="T113" fmla="*/ 1376 h 3106"/>
                <a:gd name="T114" fmla="*/ 6 w 3570"/>
                <a:gd name="T115" fmla="*/ 1168 h 3106"/>
                <a:gd name="T116" fmla="*/ 279 w 3570"/>
                <a:gd name="T117" fmla="*/ 115 h 3106"/>
                <a:gd name="T118" fmla="*/ 446 w 3570"/>
                <a:gd name="T119" fmla="*/ 18 h 3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70" h="3106">
                  <a:moveTo>
                    <a:pt x="3057" y="1513"/>
                  </a:moveTo>
                  <a:lnTo>
                    <a:pt x="3038" y="1529"/>
                  </a:lnTo>
                  <a:lnTo>
                    <a:pt x="3017" y="1544"/>
                  </a:lnTo>
                  <a:lnTo>
                    <a:pt x="2993" y="1555"/>
                  </a:lnTo>
                  <a:lnTo>
                    <a:pt x="2967" y="1562"/>
                  </a:lnTo>
                  <a:lnTo>
                    <a:pt x="2936" y="1566"/>
                  </a:lnTo>
                  <a:lnTo>
                    <a:pt x="2902" y="1562"/>
                  </a:lnTo>
                  <a:lnTo>
                    <a:pt x="2869" y="1551"/>
                  </a:lnTo>
                  <a:lnTo>
                    <a:pt x="2840" y="1534"/>
                  </a:lnTo>
                  <a:lnTo>
                    <a:pt x="2816" y="1513"/>
                  </a:lnTo>
                  <a:lnTo>
                    <a:pt x="2793" y="1519"/>
                  </a:lnTo>
                  <a:lnTo>
                    <a:pt x="2773" y="1529"/>
                  </a:lnTo>
                  <a:lnTo>
                    <a:pt x="2756" y="1544"/>
                  </a:lnTo>
                  <a:lnTo>
                    <a:pt x="2742" y="1562"/>
                  </a:lnTo>
                  <a:lnTo>
                    <a:pt x="2732" y="1583"/>
                  </a:lnTo>
                  <a:lnTo>
                    <a:pt x="3139" y="1583"/>
                  </a:lnTo>
                  <a:lnTo>
                    <a:pt x="3130" y="1562"/>
                  </a:lnTo>
                  <a:lnTo>
                    <a:pt x="3116" y="1544"/>
                  </a:lnTo>
                  <a:lnTo>
                    <a:pt x="3098" y="1529"/>
                  </a:lnTo>
                  <a:lnTo>
                    <a:pt x="3079" y="1519"/>
                  </a:lnTo>
                  <a:lnTo>
                    <a:pt x="3057" y="1513"/>
                  </a:lnTo>
                  <a:close/>
                  <a:moveTo>
                    <a:pt x="559" y="0"/>
                  </a:moveTo>
                  <a:lnTo>
                    <a:pt x="560" y="0"/>
                  </a:lnTo>
                  <a:lnTo>
                    <a:pt x="564" y="0"/>
                  </a:lnTo>
                  <a:lnTo>
                    <a:pt x="575" y="0"/>
                  </a:lnTo>
                  <a:lnTo>
                    <a:pt x="592" y="1"/>
                  </a:lnTo>
                  <a:lnTo>
                    <a:pt x="611" y="2"/>
                  </a:lnTo>
                  <a:lnTo>
                    <a:pt x="634" y="5"/>
                  </a:lnTo>
                  <a:lnTo>
                    <a:pt x="656" y="8"/>
                  </a:lnTo>
                  <a:lnTo>
                    <a:pt x="675" y="13"/>
                  </a:lnTo>
                  <a:lnTo>
                    <a:pt x="695" y="18"/>
                  </a:lnTo>
                  <a:lnTo>
                    <a:pt x="710" y="24"/>
                  </a:lnTo>
                  <a:lnTo>
                    <a:pt x="724" y="30"/>
                  </a:lnTo>
                  <a:lnTo>
                    <a:pt x="735" y="35"/>
                  </a:lnTo>
                  <a:lnTo>
                    <a:pt x="742" y="39"/>
                  </a:lnTo>
                  <a:lnTo>
                    <a:pt x="744" y="40"/>
                  </a:lnTo>
                  <a:lnTo>
                    <a:pt x="779" y="59"/>
                  </a:lnTo>
                  <a:lnTo>
                    <a:pt x="815" y="82"/>
                  </a:lnTo>
                  <a:lnTo>
                    <a:pt x="847" y="110"/>
                  </a:lnTo>
                  <a:lnTo>
                    <a:pt x="878" y="140"/>
                  </a:lnTo>
                  <a:lnTo>
                    <a:pt x="905" y="173"/>
                  </a:lnTo>
                  <a:lnTo>
                    <a:pt x="928" y="209"/>
                  </a:lnTo>
                  <a:lnTo>
                    <a:pt x="947" y="248"/>
                  </a:lnTo>
                  <a:lnTo>
                    <a:pt x="961" y="289"/>
                  </a:lnTo>
                  <a:lnTo>
                    <a:pt x="968" y="331"/>
                  </a:lnTo>
                  <a:lnTo>
                    <a:pt x="970" y="337"/>
                  </a:lnTo>
                  <a:lnTo>
                    <a:pt x="972" y="345"/>
                  </a:lnTo>
                  <a:lnTo>
                    <a:pt x="973" y="351"/>
                  </a:lnTo>
                  <a:lnTo>
                    <a:pt x="984" y="427"/>
                  </a:lnTo>
                  <a:lnTo>
                    <a:pt x="995" y="496"/>
                  </a:lnTo>
                  <a:lnTo>
                    <a:pt x="1006" y="557"/>
                  </a:lnTo>
                  <a:lnTo>
                    <a:pt x="1018" y="613"/>
                  </a:lnTo>
                  <a:lnTo>
                    <a:pt x="1033" y="661"/>
                  </a:lnTo>
                  <a:lnTo>
                    <a:pt x="1048" y="704"/>
                  </a:lnTo>
                  <a:lnTo>
                    <a:pt x="1067" y="739"/>
                  </a:lnTo>
                  <a:lnTo>
                    <a:pt x="1088" y="769"/>
                  </a:lnTo>
                  <a:lnTo>
                    <a:pt x="1112" y="792"/>
                  </a:lnTo>
                  <a:lnTo>
                    <a:pt x="1141" y="814"/>
                  </a:lnTo>
                  <a:lnTo>
                    <a:pt x="1176" y="833"/>
                  </a:lnTo>
                  <a:lnTo>
                    <a:pt x="1217" y="851"/>
                  </a:lnTo>
                  <a:lnTo>
                    <a:pt x="1265" y="867"/>
                  </a:lnTo>
                  <a:lnTo>
                    <a:pt x="1320" y="883"/>
                  </a:lnTo>
                  <a:lnTo>
                    <a:pt x="1383" y="896"/>
                  </a:lnTo>
                  <a:lnTo>
                    <a:pt x="1402" y="870"/>
                  </a:lnTo>
                  <a:lnTo>
                    <a:pt x="1428" y="849"/>
                  </a:lnTo>
                  <a:lnTo>
                    <a:pt x="1456" y="832"/>
                  </a:lnTo>
                  <a:lnTo>
                    <a:pt x="1488" y="821"/>
                  </a:lnTo>
                  <a:lnTo>
                    <a:pt x="1522" y="817"/>
                  </a:lnTo>
                  <a:lnTo>
                    <a:pt x="1596" y="817"/>
                  </a:lnTo>
                  <a:lnTo>
                    <a:pt x="1663" y="815"/>
                  </a:lnTo>
                  <a:lnTo>
                    <a:pt x="1724" y="810"/>
                  </a:lnTo>
                  <a:lnTo>
                    <a:pt x="1778" y="805"/>
                  </a:lnTo>
                  <a:lnTo>
                    <a:pt x="1827" y="798"/>
                  </a:lnTo>
                  <a:lnTo>
                    <a:pt x="1869" y="788"/>
                  </a:lnTo>
                  <a:lnTo>
                    <a:pt x="1905" y="777"/>
                  </a:lnTo>
                  <a:lnTo>
                    <a:pt x="1937" y="765"/>
                  </a:lnTo>
                  <a:lnTo>
                    <a:pt x="1964" y="751"/>
                  </a:lnTo>
                  <a:lnTo>
                    <a:pt x="1985" y="734"/>
                  </a:lnTo>
                  <a:lnTo>
                    <a:pt x="2005" y="713"/>
                  </a:lnTo>
                  <a:lnTo>
                    <a:pt x="2022" y="687"/>
                  </a:lnTo>
                  <a:lnTo>
                    <a:pt x="2038" y="654"/>
                  </a:lnTo>
                  <a:lnTo>
                    <a:pt x="2051" y="618"/>
                  </a:lnTo>
                  <a:lnTo>
                    <a:pt x="2063" y="574"/>
                  </a:lnTo>
                  <a:lnTo>
                    <a:pt x="2074" y="527"/>
                  </a:lnTo>
                  <a:lnTo>
                    <a:pt x="2085" y="474"/>
                  </a:lnTo>
                  <a:lnTo>
                    <a:pt x="2095" y="415"/>
                  </a:lnTo>
                  <a:lnTo>
                    <a:pt x="2104" y="351"/>
                  </a:lnTo>
                  <a:lnTo>
                    <a:pt x="2105" y="345"/>
                  </a:lnTo>
                  <a:lnTo>
                    <a:pt x="2107" y="337"/>
                  </a:lnTo>
                  <a:lnTo>
                    <a:pt x="2109" y="331"/>
                  </a:lnTo>
                  <a:lnTo>
                    <a:pt x="2116" y="289"/>
                  </a:lnTo>
                  <a:lnTo>
                    <a:pt x="2130" y="248"/>
                  </a:lnTo>
                  <a:lnTo>
                    <a:pt x="2149" y="209"/>
                  </a:lnTo>
                  <a:lnTo>
                    <a:pt x="2172" y="173"/>
                  </a:lnTo>
                  <a:lnTo>
                    <a:pt x="2199" y="140"/>
                  </a:lnTo>
                  <a:lnTo>
                    <a:pt x="2230" y="110"/>
                  </a:lnTo>
                  <a:lnTo>
                    <a:pt x="2263" y="82"/>
                  </a:lnTo>
                  <a:lnTo>
                    <a:pt x="2297" y="59"/>
                  </a:lnTo>
                  <a:lnTo>
                    <a:pt x="2333" y="40"/>
                  </a:lnTo>
                  <a:lnTo>
                    <a:pt x="2336" y="39"/>
                  </a:lnTo>
                  <a:lnTo>
                    <a:pt x="2342" y="35"/>
                  </a:lnTo>
                  <a:lnTo>
                    <a:pt x="2353" y="30"/>
                  </a:lnTo>
                  <a:lnTo>
                    <a:pt x="2366" y="24"/>
                  </a:lnTo>
                  <a:lnTo>
                    <a:pt x="2383" y="18"/>
                  </a:lnTo>
                  <a:lnTo>
                    <a:pt x="2401" y="13"/>
                  </a:lnTo>
                  <a:lnTo>
                    <a:pt x="2421" y="8"/>
                  </a:lnTo>
                  <a:lnTo>
                    <a:pt x="2444" y="5"/>
                  </a:lnTo>
                  <a:lnTo>
                    <a:pt x="2465" y="2"/>
                  </a:lnTo>
                  <a:lnTo>
                    <a:pt x="2486" y="1"/>
                  </a:lnTo>
                  <a:lnTo>
                    <a:pt x="2502" y="0"/>
                  </a:lnTo>
                  <a:lnTo>
                    <a:pt x="2513" y="0"/>
                  </a:lnTo>
                  <a:lnTo>
                    <a:pt x="2516" y="0"/>
                  </a:lnTo>
                  <a:lnTo>
                    <a:pt x="2518" y="0"/>
                  </a:lnTo>
                  <a:lnTo>
                    <a:pt x="2558" y="2"/>
                  </a:lnTo>
                  <a:lnTo>
                    <a:pt x="2595" y="10"/>
                  </a:lnTo>
                  <a:lnTo>
                    <a:pt x="2630" y="21"/>
                  </a:lnTo>
                  <a:lnTo>
                    <a:pt x="2664" y="35"/>
                  </a:lnTo>
                  <a:lnTo>
                    <a:pt x="2696" y="54"/>
                  </a:lnTo>
                  <a:lnTo>
                    <a:pt x="2724" y="77"/>
                  </a:lnTo>
                  <a:lnTo>
                    <a:pt x="2750" y="105"/>
                  </a:lnTo>
                  <a:lnTo>
                    <a:pt x="2772" y="135"/>
                  </a:lnTo>
                  <a:lnTo>
                    <a:pt x="2792" y="172"/>
                  </a:lnTo>
                  <a:lnTo>
                    <a:pt x="2807" y="212"/>
                  </a:lnTo>
                  <a:lnTo>
                    <a:pt x="2819" y="255"/>
                  </a:lnTo>
                  <a:lnTo>
                    <a:pt x="2821" y="259"/>
                  </a:lnTo>
                  <a:lnTo>
                    <a:pt x="2823" y="270"/>
                  </a:lnTo>
                  <a:lnTo>
                    <a:pt x="2827" y="285"/>
                  </a:lnTo>
                  <a:lnTo>
                    <a:pt x="2833" y="308"/>
                  </a:lnTo>
                  <a:lnTo>
                    <a:pt x="2840" y="336"/>
                  </a:lnTo>
                  <a:lnTo>
                    <a:pt x="2848" y="368"/>
                  </a:lnTo>
                  <a:lnTo>
                    <a:pt x="2857" y="405"/>
                  </a:lnTo>
                  <a:lnTo>
                    <a:pt x="2868" y="445"/>
                  </a:lnTo>
                  <a:lnTo>
                    <a:pt x="2879" y="490"/>
                  </a:lnTo>
                  <a:lnTo>
                    <a:pt x="2891" y="537"/>
                  </a:lnTo>
                  <a:lnTo>
                    <a:pt x="2903" y="586"/>
                  </a:lnTo>
                  <a:lnTo>
                    <a:pt x="2916" y="637"/>
                  </a:lnTo>
                  <a:lnTo>
                    <a:pt x="2930" y="690"/>
                  </a:lnTo>
                  <a:lnTo>
                    <a:pt x="2944" y="745"/>
                  </a:lnTo>
                  <a:lnTo>
                    <a:pt x="2958" y="800"/>
                  </a:lnTo>
                  <a:lnTo>
                    <a:pt x="2971" y="855"/>
                  </a:lnTo>
                  <a:lnTo>
                    <a:pt x="2985" y="909"/>
                  </a:lnTo>
                  <a:lnTo>
                    <a:pt x="2999" y="964"/>
                  </a:lnTo>
                  <a:lnTo>
                    <a:pt x="3012" y="1016"/>
                  </a:lnTo>
                  <a:lnTo>
                    <a:pt x="3024" y="1068"/>
                  </a:lnTo>
                  <a:lnTo>
                    <a:pt x="3036" y="1116"/>
                  </a:lnTo>
                  <a:lnTo>
                    <a:pt x="3048" y="1162"/>
                  </a:lnTo>
                  <a:lnTo>
                    <a:pt x="3058" y="1204"/>
                  </a:lnTo>
                  <a:lnTo>
                    <a:pt x="3068" y="1244"/>
                  </a:lnTo>
                  <a:lnTo>
                    <a:pt x="3076" y="1279"/>
                  </a:lnTo>
                  <a:lnTo>
                    <a:pt x="3084" y="1309"/>
                  </a:lnTo>
                  <a:lnTo>
                    <a:pt x="3090" y="1336"/>
                  </a:lnTo>
                  <a:lnTo>
                    <a:pt x="3095" y="1355"/>
                  </a:lnTo>
                  <a:lnTo>
                    <a:pt x="3098" y="1370"/>
                  </a:lnTo>
                  <a:lnTo>
                    <a:pt x="3101" y="1390"/>
                  </a:lnTo>
                  <a:lnTo>
                    <a:pt x="3099" y="1411"/>
                  </a:lnTo>
                  <a:lnTo>
                    <a:pt x="3132" y="1423"/>
                  </a:lnTo>
                  <a:lnTo>
                    <a:pt x="3162" y="1441"/>
                  </a:lnTo>
                  <a:lnTo>
                    <a:pt x="3189" y="1463"/>
                  </a:lnTo>
                  <a:lnTo>
                    <a:pt x="3212" y="1488"/>
                  </a:lnTo>
                  <a:lnTo>
                    <a:pt x="3230" y="1516"/>
                  </a:lnTo>
                  <a:lnTo>
                    <a:pt x="3244" y="1549"/>
                  </a:lnTo>
                  <a:lnTo>
                    <a:pt x="3253" y="1583"/>
                  </a:lnTo>
                  <a:lnTo>
                    <a:pt x="3570" y="1583"/>
                  </a:lnTo>
                  <a:lnTo>
                    <a:pt x="3570" y="2516"/>
                  </a:lnTo>
                  <a:lnTo>
                    <a:pt x="2302" y="2516"/>
                  </a:lnTo>
                  <a:lnTo>
                    <a:pt x="2302" y="1583"/>
                  </a:lnTo>
                  <a:lnTo>
                    <a:pt x="2619" y="1583"/>
                  </a:lnTo>
                  <a:lnTo>
                    <a:pt x="2628" y="1549"/>
                  </a:lnTo>
                  <a:lnTo>
                    <a:pt x="2641" y="1517"/>
                  </a:lnTo>
                  <a:lnTo>
                    <a:pt x="2659" y="1488"/>
                  </a:lnTo>
                  <a:lnTo>
                    <a:pt x="2682" y="1463"/>
                  </a:lnTo>
                  <a:lnTo>
                    <a:pt x="2709" y="1441"/>
                  </a:lnTo>
                  <a:lnTo>
                    <a:pt x="2738" y="1424"/>
                  </a:lnTo>
                  <a:lnTo>
                    <a:pt x="2770" y="1412"/>
                  </a:lnTo>
                  <a:lnTo>
                    <a:pt x="2760" y="1361"/>
                  </a:lnTo>
                  <a:lnTo>
                    <a:pt x="2748" y="1309"/>
                  </a:lnTo>
                  <a:lnTo>
                    <a:pt x="2735" y="1256"/>
                  </a:lnTo>
                  <a:lnTo>
                    <a:pt x="2720" y="1201"/>
                  </a:lnTo>
                  <a:lnTo>
                    <a:pt x="2705" y="1144"/>
                  </a:lnTo>
                  <a:lnTo>
                    <a:pt x="2690" y="1088"/>
                  </a:lnTo>
                  <a:lnTo>
                    <a:pt x="2674" y="1034"/>
                  </a:lnTo>
                  <a:lnTo>
                    <a:pt x="2658" y="979"/>
                  </a:lnTo>
                  <a:lnTo>
                    <a:pt x="2642" y="927"/>
                  </a:lnTo>
                  <a:lnTo>
                    <a:pt x="2627" y="879"/>
                  </a:lnTo>
                  <a:lnTo>
                    <a:pt x="2612" y="833"/>
                  </a:lnTo>
                  <a:lnTo>
                    <a:pt x="2599" y="791"/>
                  </a:lnTo>
                  <a:lnTo>
                    <a:pt x="2587" y="753"/>
                  </a:lnTo>
                  <a:lnTo>
                    <a:pt x="2576" y="722"/>
                  </a:lnTo>
                  <a:lnTo>
                    <a:pt x="2566" y="695"/>
                  </a:lnTo>
                  <a:lnTo>
                    <a:pt x="2559" y="676"/>
                  </a:lnTo>
                  <a:lnTo>
                    <a:pt x="2549" y="654"/>
                  </a:lnTo>
                  <a:lnTo>
                    <a:pt x="2538" y="640"/>
                  </a:lnTo>
                  <a:lnTo>
                    <a:pt x="2527" y="629"/>
                  </a:lnTo>
                  <a:lnTo>
                    <a:pt x="2516" y="624"/>
                  </a:lnTo>
                  <a:lnTo>
                    <a:pt x="2508" y="624"/>
                  </a:lnTo>
                  <a:lnTo>
                    <a:pt x="2499" y="627"/>
                  </a:lnTo>
                  <a:lnTo>
                    <a:pt x="2495" y="635"/>
                  </a:lnTo>
                  <a:lnTo>
                    <a:pt x="2491" y="647"/>
                  </a:lnTo>
                  <a:lnTo>
                    <a:pt x="2492" y="661"/>
                  </a:lnTo>
                  <a:lnTo>
                    <a:pt x="2497" y="679"/>
                  </a:lnTo>
                  <a:lnTo>
                    <a:pt x="2507" y="701"/>
                  </a:lnTo>
                  <a:lnTo>
                    <a:pt x="2530" y="757"/>
                  </a:lnTo>
                  <a:lnTo>
                    <a:pt x="2553" y="821"/>
                  </a:lnTo>
                  <a:lnTo>
                    <a:pt x="2576" y="890"/>
                  </a:lnTo>
                  <a:lnTo>
                    <a:pt x="2599" y="964"/>
                  </a:lnTo>
                  <a:lnTo>
                    <a:pt x="2622" y="1042"/>
                  </a:lnTo>
                  <a:lnTo>
                    <a:pt x="2645" y="1124"/>
                  </a:lnTo>
                  <a:lnTo>
                    <a:pt x="2667" y="1209"/>
                  </a:lnTo>
                  <a:lnTo>
                    <a:pt x="2687" y="1296"/>
                  </a:lnTo>
                  <a:lnTo>
                    <a:pt x="2707" y="1384"/>
                  </a:lnTo>
                  <a:lnTo>
                    <a:pt x="2672" y="1406"/>
                  </a:lnTo>
                  <a:lnTo>
                    <a:pt x="2641" y="1433"/>
                  </a:lnTo>
                  <a:lnTo>
                    <a:pt x="2615" y="1463"/>
                  </a:lnTo>
                  <a:lnTo>
                    <a:pt x="2593" y="1497"/>
                  </a:lnTo>
                  <a:lnTo>
                    <a:pt x="2576" y="1534"/>
                  </a:lnTo>
                  <a:lnTo>
                    <a:pt x="2469" y="1534"/>
                  </a:lnTo>
                  <a:lnTo>
                    <a:pt x="2438" y="1515"/>
                  </a:lnTo>
                  <a:lnTo>
                    <a:pt x="2407" y="1493"/>
                  </a:lnTo>
                  <a:lnTo>
                    <a:pt x="2381" y="1468"/>
                  </a:lnTo>
                  <a:lnTo>
                    <a:pt x="2358" y="1439"/>
                  </a:lnTo>
                  <a:lnTo>
                    <a:pt x="2337" y="1406"/>
                  </a:lnTo>
                  <a:lnTo>
                    <a:pt x="2321" y="1370"/>
                  </a:lnTo>
                  <a:lnTo>
                    <a:pt x="2309" y="1331"/>
                  </a:lnTo>
                  <a:lnTo>
                    <a:pt x="2229" y="956"/>
                  </a:lnTo>
                  <a:lnTo>
                    <a:pt x="2195" y="989"/>
                  </a:lnTo>
                  <a:lnTo>
                    <a:pt x="2156" y="1019"/>
                  </a:lnTo>
                  <a:lnTo>
                    <a:pt x="2114" y="1045"/>
                  </a:lnTo>
                  <a:lnTo>
                    <a:pt x="2067" y="1068"/>
                  </a:lnTo>
                  <a:lnTo>
                    <a:pt x="2015" y="1087"/>
                  </a:lnTo>
                  <a:lnTo>
                    <a:pt x="1959" y="1104"/>
                  </a:lnTo>
                  <a:lnTo>
                    <a:pt x="1897" y="1117"/>
                  </a:lnTo>
                  <a:lnTo>
                    <a:pt x="1830" y="1128"/>
                  </a:lnTo>
                  <a:lnTo>
                    <a:pt x="1758" y="1136"/>
                  </a:lnTo>
                  <a:lnTo>
                    <a:pt x="1679" y="1143"/>
                  </a:lnTo>
                  <a:lnTo>
                    <a:pt x="1667" y="1168"/>
                  </a:lnTo>
                  <a:lnTo>
                    <a:pt x="1650" y="1192"/>
                  </a:lnTo>
                  <a:lnTo>
                    <a:pt x="1630" y="1211"/>
                  </a:lnTo>
                  <a:lnTo>
                    <a:pt x="1607" y="1228"/>
                  </a:lnTo>
                  <a:lnTo>
                    <a:pt x="1582" y="1240"/>
                  </a:lnTo>
                  <a:lnTo>
                    <a:pt x="1554" y="1248"/>
                  </a:lnTo>
                  <a:lnTo>
                    <a:pt x="1525" y="1250"/>
                  </a:lnTo>
                  <a:lnTo>
                    <a:pt x="1502" y="1249"/>
                  </a:lnTo>
                  <a:lnTo>
                    <a:pt x="1411" y="1234"/>
                  </a:lnTo>
                  <a:lnTo>
                    <a:pt x="1327" y="1220"/>
                  </a:lnTo>
                  <a:lnTo>
                    <a:pt x="1250" y="1202"/>
                  </a:lnTo>
                  <a:lnTo>
                    <a:pt x="1179" y="1184"/>
                  </a:lnTo>
                  <a:lnTo>
                    <a:pt x="1115" y="1162"/>
                  </a:lnTo>
                  <a:lnTo>
                    <a:pt x="1057" y="1139"/>
                  </a:lnTo>
                  <a:lnTo>
                    <a:pt x="1004" y="1114"/>
                  </a:lnTo>
                  <a:lnTo>
                    <a:pt x="956" y="1085"/>
                  </a:lnTo>
                  <a:lnTo>
                    <a:pt x="914" y="1054"/>
                  </a:lnTo>
                  <a:lnTo>
                    <a:pt x="875" y="1022"/>
                  </a:lnTo>
                  <a:lnTo>
                    <a:pt x="841" y="985"/>
                  </a:lnTo>
                  <a:lnTo>
                    <a:pt x="767" y="1330"/>
                  </a:lnTo>
                  <a:lnTo>
                    <a:pt x="755" y="1370"/>
                  </a:lnTo>
                  <a:lnTo>
                    <a:pt x="739" y="1406"/>
                  </a:lnTo>
                  <a:lnTo>
                    <a:pt x="719" y="1439"/>
                  </a:lnTo>
                  <a:lnTo>
                    <a:pt x="696" y="1468"/>
                  </a:lnTo>
                  <a:lnTo>
                    <a:pt x="668" y="1493"/>
                  </a:lnTo>
                  <a:lnTo>
                    <a:pt x="639" y="1516"/>
                  </a:lnTo>
                  <a:lnTo>
                    <a:pt x="606" y="1534"/>
                  </a:lnTo>
                  <a:lnTo>
                    <a:pt x="572" y="1550"/>
                  </a:lnTo>
                  <a:lnTo>
                    <a:pt x="571" y="2882"/>
                  </a:lnTo>
                  <a:lnTo>
                    <a:pt x="567" y="2922"/>
                  </a:lnTo>
                  <a:lnTo>
                    <a:pt x="558" y="2960"/>
                  </a:lnTo>
                  <a:lnTo>
                    <a:pt x="541" y="2995"/>
                  </a:lnTo>
                  <a:lnTo>
                    <a:pt x="519" y="3026"/>
                  </a:lnTo>
                  <a:lnTo>
                    <a:pt x="491" y="3053"/>
                  </a:lnTo>
                  <a:lnTo>
                    <a:pt x="461" y="3076"/>
                  </a:lnTo>
                  <a:lnTo>
                    <a:pt x="425" y="3092"/>
                  </a:lnTo>
                  <a:lnTo>
                    <a:pt x="387" y="3102"/>
                  </a:lnTo>
                  <a:lnTo>
                    <a:pt x="347" y="3106"/>
                  </a:lnTo>
                  <a:lnTo>
                    <a:pt x="307" y="3102"/>
                  </a:lnTo>
                  <a:lnTo>
                    <a:pt x="269" y="3092"/>
                  </a:lnTo>
                  <a:lnTo>
                    <a:pt x="234" y="3076"/>
                  </a:lnTo>
                  <a:lnTo>
                    <a:pt x="202" y="3053"/>
                  </a:lnTo>
                  <a:lnTo>
                    <a:pt x="176" y="3026"/>
                  </a:lnTo>
                  <a:lnTo>
                    <a:pt x="153" y="2995"/>
                  </a:lnTo>
                  <a:lnTo>
                    <a:pt x="137" y="2960"/>
                  </a:lnTo>
                  <a:lnTo>
                    <a:pt x="126" y="2922"/>
                  </a:lnTo>
                  <a:lnTo>
                    <a:pt x="122" y="2882"/>
                  </a:lnTo>
                  <a:lnTo>
                    <a:pt x="124" y="1474"/>
                  </a:lnTo>
                  <a:lnTo>
                    <a:pt x="92" y="1444"/>
                  </a:lnTo>
                  <a:lnTo>
                    <a:pt x="64" y="1411"/>
                  </a:lnTo>
                  <a:lnTo>
                    <a:pt x="41" y="1376"/>
                  </a:lnTo>
                  <a:lnTo>
                    <a:pt x="22" y="1338"/>
                  </a:lnTo>
                  <a:lnTo>
                    <a:pt x="8" y="1299"/>
                  </a:lnTo>
                  <a:lnTo>
                    <a:pt x="1" y="1256"/>
                  </a:lnTo>
                  <a:lnTo>
                    <a:pt x="0" y="1213"/>
                  </a:lnTo>
                  <a:lnTo>
                    <a:pt x="6" y="1168"/>
                  </a:lnTo>
                  <a:lnTo>
                    <a:pt x="202" y="255"/>
                  </a:lnTo>
                  <a:lnTo>
                    <a:pt x="215" y="215"/>
                  </a:lnTo>
                  <a:lnTo>
                    <a:pt x="232" y="178"/>
                  </a:lnTo>
                  <a:lnTo>
                    <a:pt x="253" y="144"/>
                  </a:lnTo>
                  <a:lnTo>
                    <a:pt x="279" y="115"/>
                  </a:lnTo>
                  <a:lnTo>
                    <a:pt x="308" y="88"/>
                  </a:lnTo>
                  <a:lnTo>
                    <a:pt x="339" y="65"/>
                  </a:lnTo>
                  <a:lnTo>
                    <a:pt x="373" y="46"/>
                  </a:lnTo>
                  <a:lnTo>
                    <a:pt x="410" y="30"/>
                  </a:lnTo>
                  <a:lnTo>
                    <a:pt x="446" y="18"/>
                  </a:lnTo>
                  <a:lnTo>
                    <a:pt x="484" y="8"/>
                  </a:lnTo>
                  <a:lnTo>
                    <a:pt x="521" y="2"/>
                  </a:lnTo>
                  <a:lnTo>
                    <a:pt x="5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05E7AFE-C027-433F-8B33-7A88046911C3}"/>
              </a:ext>
            </a:extLst>
          </p:cNvPr>
          <p:cNvGrpSpPr/>
          <p:nvPr/>
        </p:nvGrpSpPr>
        <p:grpSpPr>
          <a:xfrm>
            <a:off x="6647228" y="1307402"/>
            <a:ext cx="836301" cy="1017083"/>
            <a:chOff x="4570412" y="1676400"/>
            <a:chExt cx="3119649" cy="4245760"/>
          </a:xfrm>
        </p:grpSpPr>
        <p:sp>
          <p:nvSpPr>
            <p:cNvPr id="91" name="Freeform 6">
              <a:extLst>
                <a:ext uri="{FF2B5EF4-FFF2-40B4-BE49-F238E27FC236}">
                  <a16:creationId xmlns:a16="http://schemas.microsoft.com/office/drawing/2014/main" id="{5D74FF97-D842-4100-AE78-1BA79BA16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53" y="4485349"/>
              <a:ext cx="390835" cy="39224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78" y="225"/>
                </a:cxn>
                <a:cxn ang="0">
                  <a:pos x="224" y="279"/>
                </a:cxn>
                <a:cxn ang="0">
                  <a:pos x="0" y="54"/>
                </a:cxn>
                <a:cxn ang="0">
                  <a:pos x="55" y="0"/>
                </a:cxn>
              </a:cxnLst>
              <a:rect l="0" t="0" r="r" b="b"/>
              <a:pathLst>
                <a:path w="278" h="279">
                  <a:moveTo>
                    <a:pt x="55" y="0"/>
                  </a:moveTo>
                  <a:lnTo>
                    <a:pt x="278" y="225"/>
                  </a:lnTo>
                  <a:lnTo>
                    <a:pt x="224" y="279"/>
                  </a:lnTo>
                  <a:lnTo>
                    <a:pt x="0" y="5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7">
              <a:extLst>
                <a:ext uri="{FF2B5EF4-FFF2-40B4-BE49-F238E27FC236}">
                  <a16:creationId xmlns:a16="http://schemas.microsoft.com/office/drawing/2014/main" id="{F4792196-DB0B-4B37-97B9-AFA03819A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0294" y="4249161"/>
              <a:ext cx="227753" cy="416141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7" y="0"/>
                </a:cxn>
                <a:cxn ang="0">
                  <a:pos x="34" y="3"/>
                </a:cxn>
                <a:cxn ang="0">
                  <a:pos x="42" y="7"/>
                </a:cxn>
                <a:cxn ang="0">
                  <a:pos x="46" y="10"/>
                </a:cxn>
                <a:cxn ang="0">
                  <a:pos x="76" y="40"/>
                </a:cxn>
                <a:cxn ang="0">
                  <a:pos x="98" y="66"/>
                </a:cxn>
                <a:cxn ang="0">
                  <a:pos x="119" y="93"/>
                </a:cxn>
                <a:cxn ang="0">
                  <a:pos x="135" y="118"/>
                </a:cxn>
                <a:cxn ang="0">
                  <a:pos x="148" y="142"/>
                </a:cxn>
                <a:cxn ang="0">
                  <a:pos x="156" y="166"/>
                </a:cxn>
                <a:cxn ang="0">
                  <a:pos x="162" y="189"/>
                </a:cxn>
                <a:cxn ang="0">
                  <a:pos x="162" y="210"/>
                </a:cxn>
                <a:cxn ang="0">
                  <a:pos x="159" y="231"/>
                </a:cxn>
                <a:cxn ang="0">
                  <a:pos x="151" y="250"/>
                </a:cxn>
                <a:cxn ang="0">
                  <a:pos x="138" y="267"/>
                </a:cxn>
                <a:cxn ang="0">
                  <a:pos x="127" y="277"/>
                </a:cxn>
                <a:cxn ang="0">
                  <a:pos x="114" y="286"/>
                </a:cxn>
                <a:cxn ang="0">
                  <a:pos x="99" y="292"/>
                </a:cxn>
                <a:cxn ang="0">
                  <a:pos x="84" y="296"/>
                </a:cxn>
                <a:cxn ang="0">
                  <a:pos x="87" y="270"/>
                </a:cxn>
                <a:cxn ang="0">
                  <a:pos x="88" y="241"/>
                </a:cxn>
                <a:cxn ang="0">
                  <a:pos x="86" y="210"/>
                </a:cxn>
                <a:cxn ang="0">
                  <a:pos x="78" y="178"/>
                </a:cxn>
                <a:cxn ang="0">
                  <a:pos x="67" y="145"/>
                </a:cxn>
                <a:cxn ang="0">
                  <a:pos x="53" y="111"/>
                </a:cxn>
                <a:cxn ang="0">
                  <a:pos x="33" y="78"/>
                </a:cxn>
                <a:cxn ang="0">
                  <a:pos x="8" y="46"/>
                </a:cxn>
                <a:cxn ang="0">
                  <a:pos x="5" y="42"/>
                </a:cxn>
                <a:cxn ang="0">
                  <a:pos x="2" y="36"/>
                </a:cxn>
                <a:cxn ang="0">
                  <a:pos x="0" y="29"/>
                </a:cxn>
                <a:cxn ang="0">
                  <a:pos x="0" y="20"/>
                </a:cxn>
                <a:cxn ang="0">
                  <a:pos x="3" y="12"/>
                </a:cxn>
                <a:cxn ang="0">
                  <a:pos x="10" y="5"/>
                </a:cxn>
                <a:cxn ang="0">
                  <a:pos x="19" y="0"/>
                </a:cxn>
              </a:cxnLst>
              <a:rect l="0" t="0" r="r" b="b"/>
              <a:pathLst>
                <a:path w="162" h="296">
                  <a:moveTo>
                    <a:pt x="19" y="0"/>
                  </a:moveTo>
                  <a:lnTo>
                    <a:pt x="27" y="0"/>
                  </a:lnTo>
                  <a:lnTo>
                    <a:pt x="34" y="3"/>
                  </a:lnTo>
                  <a:lnTo>
                    <a:pt x="42" y="7"/>
                  </a:lnTo>
                  <a:lnTo>
                    <a:pt x="46" y="10"/>
                  </a:lnTo>
                  <a:lnTo>
                    <a:pt x="76" y="40"/>
                  </a:lnTo>
                  <a:lnTo>
                    <a:pt x="98" y="66"/>
                  </a:lnTo>
                  <a:lnTo>
                    <a:pt x="119" y="93"/>
                  </a:lnTo>
                  <a:lnTo>
                    <a:pt x="135" y="118"/>
                  </a:lnTo>
                  <a:lnTo>
                    <a:pt x="148" y="142"/>
                  </a:lnTo>
                  <a:lnTo>
                    <a:pt x="156" y="166"/>
                  </a:lnTo>
                  <a:lnTo>
                    <a:pt x="162" y="189"/>
                  </a:lnTo>
                  <a:lnTo>
                    <a:pt x="162" y="210"/>
                  </a:lnTo>
                  <a:lnTo>
                    <a:pt x="159" y="231"/>
                  </a:lnTo>
                  <a:lnTo>
                    <a:pt x="151" y="250"/>
                  </a:lnTo>
                  <a:lnTo>
                    <a:pt x="138" y="267"/>
                  </a:lnTo>
                  <a:lnTo>
                    <a:pt x="127" y="277"/>
                  </a:lnTo>
                  <a:lnTo>
                    <a:pt x="114" y="286"/>
                  </a:lnTo>
                  <a:lnTo>
                    <a:pt x="99" y="292"/>
                  </a:lnTo>
                  <a:lnTo>
                    <a:pt x="84" y="296"/>
                  </a:lnTo>
                  <a:lnTo>
                    <a:pt x="87" y="270"/>
                  </a:lnTo>
                  <a:lnTo>
                    <a:pt x="88" y="241"/>
                  </a:lnTo>
                  <a:lnTo>
                    <a:pt x="86" y="210"/>
                  </a:lnTo>
                  <a:lnTo>
                    <a:pt x="78" y="178"/>
                  </a:lnTo>
                  <a:lnTo>
                    <a:pt x="67" y="145"/>
                  </a:lnTo>
                  <a:lnTo>
                    <a:pt x="53" y="111"/>
                  </a:lnTo>
                  <a:lnTo>
                    <a:pt x="33" y="78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3" y="12"/>
                  </a:lnTo>
                  <a:lnTo>
                    <a:pt x="10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33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Freeform 8">
              <a:extLst>
                <a:ext uri="{FF2B5EF4-FFF2-40B4-BE49-F238E27FC236}">
                  <a16:creationId xmlns:a16="http://schemas.microsoft.com/office/drawing/2014/main" id="{BEF5D257-1356-4269-A62F-3BE449695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6910" y="4216827"/>
              <a:ext cx="359905" cy="361312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256" y="186"/>
                </a:cxn>
                <a:cxn ang="0">
                  <a:pos x="184" y="257"/>
                </a:cxn>
                <a:cxn ang="0">
                  <a:pos x="0" y="73"/>
                </a:cxn>
                <a:cxn ang="0">
                  <a:pos x="72" y="0"/>
                </a:cxn>
              </a:cxnLst>
              <a:rect l="0" t="0" r="r" b="b"/>
              <a:pathLst>
                <a:path w="256" h="257">
                  <a:moveTo>
                    <a:pt x="72" y="0"/>
                  </a:moveTo>
                  <a:lnTo>
                    <a:pt x="256" y="186"/>
                  </a:lnTo>
                  <a:lnTo>
                    <a:pt x="184" y="257"/>
                  </a:lnTo>
                  <a:lnTo>
                    <a:pt x="0" y="7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33A1">
                <a:lumMod val="95000"/>
                <a:lumOff val="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Freeform 9">
              <a:extLst>
                <a:ext uri="{FF2B5EF4-FFF2-40B4-BE49-F238E27FC236}">
                  <a16:creationId xmlns:a16="http://schemas.microsoft.com/office/drawing/2014/main" id="{9A94DAEE-8B6F-45BC-8C7C-08F939F13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416" y="4266032"/>
              <a:ext cx="149023" cy="150430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106" y="27"/>
                </a:cxn>
                <a:cxn ang="0">
                  <a:pos x="27" y="107"/>
                </a:cxn>
                <a:cxn ang="0">
                  <a:pos x="0" y="80"/>
                </a:cxn>
                <a:cxn ang="0">
                  <a:pos x="80" y="0"/>
                </a:cxn>
              </a:cxnLst>
              <a:rect l="0" t="0" r="r" b="b"/>
              <a:pathLst>
                <a:path w="106" h="107">
                  <a:moveTo>
                    <a:pt x="80" y="0"/>
                  </a:moveTo>
                  <a:lnTo>
                    <a:pt x="106" y="27"/>
                  </a:lnTo>
                  <a:lnTo>
                    <a:pt x="27" y="107"/>
                  </a:lnTo>
                  <a:lnTo>
                    <a:pt x="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C9D6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F8C428E2-0A4D-4812-8AA5-D51398D83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0827" y="4242132"/>
              <a:ext cx="75918" cy="7591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54" y="37"/>
                </a:cxn>
                <a:cxn ang="0">
                  <a:pos x="37" y="54"/>
                </a:cxn>
                <a:cxn ang="0">
                  <a:pos x="0" y="16"/>
                </a:cxn>
                <a:cxn ang="0">
                  <a:pos x="16" y="0"/>
                </a:cxn>
              </a:cxnLst>
              <a:rect l="0" t="0" r="r" b="b"/>
              <a:pathLst>
                <a:path w="54" h="54">
                  <a:moveTo>
                    <a:pt x="16" y="0"/>
                  </a:moveTo>
                  <a:lnTo>
                    <a:pt x="54" y="37"/>
                  </a:lnTo>
                  <a:lnTo>
                    <a:pt x="37" y="54"/>
                  </a:lnTo>
                  <a:lnTo>
                    <a:pt x="0" y="1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9D6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07D2AF62-45BA-48E1-A50B-BBFD38A90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0827" y="4264626"/>
              <a:ext cx="52018" cy="534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38"/>
                </a:cxn>
                <a:cxn ang="0">
                  <a:pos x="34" y="38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37" h="38">
                  <a:moveTo>
                    <a:pt x="0" y="0"/>
                  </a:moveTo>
                  <a:lnTo>
                    <a:pt x="37" y="38"/>
                  </a:lnTo>
                  <a:lnTo>
                    <a:pt x="34" y="3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84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A45AD2E8-EED9-4D54-B79E-0DC9ECD50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321" y="4242132"/>
              <a:ext cx="53423" cy="520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38" y="34"/>
                </a:cxn>
                <a:cxn ang="0">
                  <a:pos x="38" y="37"/>
                </a:cxn>
                <a:cxn ang="0">
                  <a:pos x="0" y="0"/>
                </a:cxn>
              </a:cxnLst>
              <a:rect l="0" t="0" r="r" b="b"/>
              <a:pathLst>
                <a:path w="38" h="37">
                  <a:moveTo>
                    <a:pt x="0" y="0"/>
                  </a:moveTo>
                  <a:lnTo>
                    <a:pt x="4" y="0"/>
                  </a:lnTo>
                  <a:lnTo>
                    <a:pt x="38" y="34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84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Freeform 13">
              <a:extLst>
                <a:ext uri="{FF2B5EF4-FFF2-40B4-BE49-F238E27FC236}">
                  <a16:creationId xmlns:a16="http://schemas.microsoft.com/office/drawing/2014/main" id="{948287EA-D2B1-4DC6-8F15-33D7257C2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046" y="2964187"/>
              <a:ext cx="916634" cy="919446"/>
            </a:xfrm>
            <a:custGeom>
              <a:avLst/>
              <a:gdLst/>
              <a:ahLst/>
              <a:cxnLst>
                <a:cxn ang="0">
                  <a:pos x="508" y="0"/>
                </a:cxn>
                <a:cxn ang="0">
                  <a:pos x="652" y="144"/>
                </a:cxn>
                <a:cxn ang="0">
                  <a:pos x="144" y="654"/>
                </a:cxn>
                <a:cxn ang="0">
                  <a:pos x="0" y="509"/>
                </a:cxn>
                <a:cxn ang="0">
                  <a:pos x="508" y="0"/>
                </a:cxn>
              </a:cxnLst>
              <a:rect l="0" t="0" r="r" b="b"/>
              <a:pathLst>
                <a:path w="652" h="654">
                  <a:moveTo>
                    <a:pt x="508" y="0"/>
                  </a:moveTo>
                  <a:lnTo>
                    <a:pt x="652" y="144"/>
                  </a:lnTo>
                  <a:lnTo>
                    <a:pt x="144" y="654"/>
                  </a:lnTo>
                  <a:lnTo>
                    <a:pt x="0" y="509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0033A1">
                <a:lumMod val="85000"/>
                <a:lumOff val="1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Freeform 14">
              <a:extLst>
                <a:ext uri="{FF2B5EF4-FFF2-40B4-BE49-F238E27FC236}">
                  <a16:creationId xmlns:a16="http://schemas.microsoft.com/office/drawing/2014/main" id="{2935D9E3-F623-41B6-87F4-DB9D29A95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168" y="2730810"/>
              <a:ext cx="837905" cy="822441"/>
            </a:xfrm>
            <a:custGeom>
              <a:avLst/>
              <a:gdLst/>
              <a:ahLst/>
              <a:cxnLst>
                <a:cxn ang="0">
                  <a:pos x="573" y="0"/>
                </a:cxn>
                <a:cxn ang="0">
                  <a:pos x="596" y="23"/>
                </a:cxn>
                <a:cxn ang="0">
                  <a:pos x="473" y="146"/>
                </a:cxn>
                <a:cxn ang="0">
                  <a:pos x="455" y="147"/>
                </a:cxn>
                <a:cxn ang="0">
                  <a:pos x="455" y="165"/>
                </a:cxn>
                <a:cxn ang="0">
                  <a:pos x="435" y="166"/>
                </a:cxn>
                <a:cxn ang="0">
                  <a:pos x="435" y="185"/>
                </a:cxn>
                <a:cxn ang="0">
                  <a:pos x="417" y="185"/>
                </a:cxn>
                <a:cxn ang="0">
                  <a:pos x="416" y="203"/>
                </a:cxn>
                <a:cxn ang="0">
                  <a:pos x="398" y="204"/>
                </a:cxn>
                <a:cxn ang="0">
                  <a:pos x="397" y="222"/>
                </a:cxn>
                <a:cxn ang="0">
                  <a:pos x="379" y="223"/>
                </a:cxn>
                <a:cxn ang="0">
                  <a:pos x="379" y="242"/>
                </a:cxn>
                <a:cxn ang="0">
                  <a:pos x="359" y="242"/>
                </a:cxn>
                <a:cxn ang="0">
                  <a:pos x="359" y="261"/>
                </a:cxn>
                <a:cxn ang="0">
                  <a:pos x="341" y="261"/>
                </a:cxn>
                <a:cxn ang="0">
                  <a:pos x="340" y="280"/>
                </a:cxn>
                <a:cxn ang="0">
                  <a:pos x="322" y="280"/>
                </a:cxn>
                <a:cxn ang="0">
                  <a:pos x="321" y="298"/>
                </a:cxn>
                <a:cxn ang="0">
                  <a:pos x="303" y="299"/>
                </a:cxn>
                <a:cxn ang="0">
                  <a:pos x="302" y="318"/>
                </a:cxn>
                <a:cxn ang="0">
                  <a:pos x="283" y="319"/>
                </a:cxn>
                <a:cxn ang="0">
                  <a:pos x="283" y="337"/>
                </a:cxn>
                <a:cxn ang="0">
                  <a:pos x="265" y="337"/>
                </a:cxn>
                <a:cxn ang="0">
                  <a:pos x="264" y="356"/>
                </a:cxn>
                <a:cxn ang="0">
                  <a:pos x="246" y="356"/>
                </a:cxn>
                <a:cxn ang="0">
                  <a:pos x="245" y="374"/>
                </a:cxn>
                <a:cxn ang="0">
                  <a:pos x="227" y="375"/>
                </a:cxn>
                <a:cxn ang="0">
                  <a:pos x="226" y="394"/>
                </a:cxn>
                <a:cxn ang="0">
                  <a:pos x="207" y="395"/>
                </a:cxn>
                <a:cxn ang="0">
                  <a:pos x="207" y="413"/>
                </a:cxn>
                <a:cxn ang="0">
                  <a:pos x="188" y="414"/>
                </a:cxn>
                <a:cxn ang="0">
                  <a:pos x="188" y="432"/>
                </a:cxn>
                <a:cxn ang="0">
                  <a:pos x="170" y="432"/>
                </a:cxn>
                <a:cxn ang="0">
                  <a:pos x="169" y="451"/>
                </a:cxn>
                <a:cxn ang="0">
                  <a:pos x="151" y="451"/>
                </a:cxn>
                <a:cxn ang="0">
                  <a:pos x="150" y="470"/>
                </a:cxn>
                <a:cxn ang="0">
                  <a:pos x="131" y="471"/>
                </a:cxn>
                <a:cxn ang="0">
                  <a:pos x="131" y="489"/>
                </a:cxn>
                <a:cxn ang="0">
                  <a:pos x="112" y="490"/>
                </a:cxn>
                <a:cxn ang="0">
                  <a:pos x="112" y="508"/>
                </a:cxn>
                <a:cxn ang="0">
                  <a:pos x="94" y="508"/>
                </a:cxn>
                <a:cxn ang="0">
                  <a:pos x="93" y="528"/>
                </a:cxn>
                <a:cxn ang="0">
                  <a:pos x="75" y="528"/>
                </a:cxn>
                <a:cxn ang="0">
                  <a:pos x="74" y="546"/>
                </a:cxn>
                <a:cxn ang="0">
                  <a:pos x="55" y="547"/>
                </a:cxn>
                <a:cxn ang="0">
                  <a:pos x="54" y="565"/>
                </a:cxn>
                <a:cxn ang="0">
                  <a:pos x="36" y="566"/>
                </a:cxn>
                <a:cxn ang="0">
                  <a:pos x="36" y="584"/>
                </a:cxn>
                <a:cxn ang="0">
                  <a:pos x="12" y="585"/>
                </a:cxn>
                <a:cxn ang="0">
                  <a:pos x="0" y="572"/>
                </a:cxn>
                <a:cxn ang="0">
                  <a:pos x="573" y="0"/>
                </a:cxn>
              </a:cxnLst>
              <a:rect l="0" t="0" r="r" b="b"/>
              <a:pathLst>
                <a:path w="596" h="585">
                  <a:moveTo>
                    <a:pt x="573" y="0"/>
                  </a:moveTo>
                  <a:lnTo>
                    <a:pt x="596" y="23"/>
                  </a:lnTo>
                  <a:lnTo>
                    <a:pt x="473" y="146"/>
                  </a:lnTo>
                  <a:lnTo>
                    <a:pt x="455" y="147"/>
                  </a:lnTo>
                  <a:lnTo>
                    <a:pt x="455" y="165"/>
                  </a:lnTo>
                  <a:lnTo>
                    <a:pt x="435" y="166"/>
                  </a:lnTo>
                  <a:lnTo>
                    <a:pt x="435" y="185"/>
                  </a:lnTo>
                  <a:lnTo>
                    <a:pt x="417" y="185"/>
                  </a:lnTo>
                  <a:lnTo>
                    <a:pt x="416" y="203"/>
                  </a:lnTo>
                  <a:lnTo>
                    <a:pt x="398" y="204"/>
                  </a:lnTo>
                  <a:lnTo>
                    <a:pt x="397" y="222"/>
                  </a:lnTo>
                  <a:lnTo>
                    <a:pt x="379" y="223"/>
                  </a:lnTo>
                  <a:lnTo>
                    <a:pt x="379" y="242"/>
                  </a:lnTo>
                  <a:lnTo>
                    <a:pt x="359" y="242"/>
                  </a:lnTo>
                  <a:lnTo>
                    <a:pt x="359" y="261"/>
                  </a:lnTo>
                  <a:lnTo>
                    <a:pt x="341" y="261"/>
                  </a:lnTo>
                  <a:lnTo>
                    <a:pt x="340" y="280"/>
                  </a:lnTo>
                  <a:lnTo>
                    <a:pt x="322" y="280"/>
                  </a:lnTo>
                  <a:lnTo>
                    <a:pt x="321" y="298"/>
                  </a:lnTo>
                  <a:lnTo>
                    <a:pt x="303" y="299"/>
                  </a:lnTo>
                  <a:lnTo>
                    <a:pt x="302" y="318"/>
                  </a:lnTo>
                  <a:lnTo>
                    <a:pt x="283" y="319"/>
                  </a:lnTo>
                  <a:lnTo>
                    <a:pt x="283" y="337"/>
                  </a:lnTo>
                  <a:lnTo>
                    <a:pt x="265" y="337"/>
                  </a:lnTo>
                  <a:lnTo>
                    <a:pt x="264" y="356"/>
                  </a:lnTo>
                  <a:lnTo>
                    <a:pt x="246" y="356"/>
                  </a:lnTo>
                  <a:lnTo>
                    <a:pt x="245" y="374"/>
                  </a:lnTo>
                  <a:lnTo>
                    <a:pt x="227" y="375"/>
                  </a:lnTo>
                  <a:lnTo>
                    <a:pt x="226" y="394"/>
                  </a:lnTo>
                  <a:lnTo>
                    <a:pt x="207" y="395"/>
                  </a:lnTo>
                  <a:lnTo>
                    <a:pt x="207" y="413"/>
                  </a:lnTo>
                  <a:lnTo>
                    <a:pt x="188" y="414"/>
                  </a:lnTo>
                  <a:lnTo>
                    <a:pt x="188" y="432"/>
                  </a:lnTo>
                  <a:lnTo>
                    <a:pt x="170" y="432"/>
                  </a:lnTo>
                  <a:lnTo>
                    <a:pt x="169" y="451"/>
                  </a:lnTo>
                  <a:lnTo>
                    <a:pt x="151" y="451"/>
                  </a:lnTo>
                  <a:lnTo>
                    <a:pt x="150" y="470"/>
                  </a:lnTo>
                  <a:lnTo>
                    <a:pt x="131" y="471"/>
                  </a:lnTo>
                  <a:lnTo>
                    <a:pt x="131" y="489"/>
                  </a:lnTo>
                  <a:lnTo>
                    <a:pt x="112" y="490"/>
                  </a:lnTo>
                  <a:lnTo>
                    <a:pt x="112" y="508"/>
                  </a:lnTo>
                  <a:lnTo>
                    <a:pt x="94" y="508"/>
                  </a:lnTo>
                  <a:lnTo>
                    <a:pt x="93" y="528"/>
                  </a:lnTo>
                  <a:lnTo>
                    <a:pt x="75" y="528"/>
                  </a:lnTo>
                  <a:lnTo>
                    <a:pt x="74" y="546"/>
                  </a:lnTo>
                  <a:lnTo>
                    <a:pt x="55" y="547"/>
                  </a:lnTo>
                  <a:lnTo>
                    <a:pt x="54" y="565"/>
                  </a:lnTo>
                  <a:lnTo>
                    <a:pt x="36" y="566"/>
                  </a:lnTo>
                  <a:lnTo>
                    <a:pt x="36" y="584"/>
                  </a:lnTo>
                  <a:lnTo>
                    <a:pt x="12" y="585"/>
                  </a:lnTo>
                  <a:lnTo>
                    <a:pt x="0" y="57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33A1">
                <a:lumMod val="85000"/>
                <a:lumOff val="1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15">
              <a:extLst>
                <a:ext uri="{FF2B5EF4-FFF2-40B4-BE49-F238E27FC236}">
                  <a16:creationId xmlns:a16="http://schemas.microsoft.com/office/drawing/2014/main" id="{5F031E3B-19C7-40DF-8617-FC9D32C9B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97" y="2674575"/>
              <a:ext cx="930693" cy="932099"/>
            </a:xfrm>
            <a:custGeom>
              <a:avLst/>
              <a:gdLst/>
              <a:ahLst/>
              <a:cxnLst>
                <a:cxn ang="0">
                  <a:pos x="613" y="0"/>
                </a:cxn>
                <a:cxn ang="0">
                  <a:pos x="662" y="48"/>
                </a:cxn>
                <a:cxn ang="0">
                  <a:pos x="47" y="663"/>
                </a:cxn>
                <a:cxn ang="0">
                  <a:pos x="0" y="614"/>
                </a:cxn>
                <a:cxn ang="0">
                  <a:pos x="613" y="0"/>
                </a:cxn>
              </a:cxnLst>
              <a:rect l="0" t="0" r="r" b="b"/>
              <a:pathLst>
                <a:path w="662" h="663">
                  <a:moveTo>
                    <a:pt x="613" y="0"/>
                  </a:moveTo>
                  <a:lnTo>
                    <a:pt x="662" y="48"/>
                  </a:lnTo>
                  <a:lnTo>
                    <a:pt x="47" y="663"/>
                  </a:lnTo>
                  <a:lnTo>
                    <a:pt x="0" y="614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0033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90D7E03C-21CC-4B4A-80A1-104E960AD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5150" y="1694677"/>
              <a:ext cx="915229" cy="918040"/>
            </a:xfrm>
            <a:custGeom>
              <a:avLst/>
              <a:gdLst/>
              <a:ahLst/>
              <a:cxnLst>
                <a:cxn ang="0">
                  <a:pos x="508" y="0"/>
                </a:cxn>
                <a:cxn ang="0">
                  <a:pos x="651" y="144"/>
                </a:cxn>
                <a:cxn ang="0">
                  <a:pos x="143" y="653"/>
                </a:cxn>
                <a:cxn ang="0">
                  <a:pos x="0" y="509"/>
                </a:cxn>
                <a:cxn ang="0">
                  <a:pos x="508" y="0"/>
                </a:cxn>
              </a:cxnLst>
              <a:rect l="0" t="0" r="r" b="b"/>
              <a:pathLst>
                <a:path w="651" h="653">
                  <a:moveTo>
                    <a:pt x="508" y="0"/>
                  </a:moveTo>
                  <a:lnTo>
                    <a:pt x="651" y="144"/>
                  </a:lnTo>
                  <a:lnTo>
                    <a:pt x="143" y="653"/>
                  </a:lnTo>
                  <a:lnTo>
                    <a:pt x="0" y="509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0033A1">
                <a:lumMod val="85000"/>
                <a:lumOff val="1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6AA9E83F-4710-4232-881F-826DC2FB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155" y="1794494"/>
              <a:ext cx="818222" cy="818222"/>
            </a:xfrm>
            <a:custGeom>
              <a:avLst/>
              <a:gdLst/>
              <a:ahLst/>
              <a:cxnLst>
                <a:cxn ang="0">
                  <a:pos x="509" y="0"/>
                </a:cxn>
                <a:cxn ang="0">
                  <a:pos x="582" y="73"/>
                </a:cxn>
                <a:cxn ang="0">
                  <a:pos x="74" y="582"/>
                </a:cxn>
                <a:cxn ang="0">
                  <a:pos x="0" y="509"/>
                </a:cxn>
                <a:cxn ang="0">
                  <a:pos x="509" y="0"/>
                </a:cxn>
              </a:cxnLst>
              <a:rect l="0" t="0" r="r" b="b"/>
              <a:pathLst>
                <a:path w="582" h="582">
                  <a:moveTo>
                    <a:pt x="509" y="0"/>
                  </a:moveTo>
                  <a:lnTo>
                    <a:pt x="582" y="73"/>
                  </a:lnTo>
                  <a:lnTo>
                    <a:pt x="74" y="582"/>
                  </a:lnTo>
                  <a:lnTo>
                    <a:pt x="0" y="509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  <a:alpha val="18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Freeform 19">
              <a:extLst>
                <a:ext uri="{FF2B5EF4-FFF2-40B4-BE49-F238E27FC236}">
                  <a16:creationId xmlns:a16="http://schemas.microsoft.com/office/drawing/2014/main" id="{17A8121F-8E85-4BC2-B561-33B7DF8F5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408" y="1676400"/>
              <a:ext cx="251653" cy="25305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79" y="167"/>
                </a:cxn>
                <a:cxn ang="0">
                  <a:pos x="166" y="180"/>
                </a:cxn>
                <a:cxn ang="0">
                  <a:pos x="0" y="13"/>
                </a:cxn>
                <a:cxn ang="0">
                  <a:pos x="12" y="0"/>
                </a:cxn>
              </a:cxnLst>
              <a:rect l="0" t="0" r="r" b="b"/>
              <a:pathLst>
                <a:path w="179" h="180">
                  <a:moveTo>
                    <a:pt x="12" y="0"/>
                  </a:moveTo>
                  <a:lnTo>
                    <a:pt x="179" y="167"/>
                  </a:lnTo>
                  <a:lnTo>
                    <a:pt x="166" y="180"/>
                  </a:lnTo>
                  <a:lnTo>
                    <a:pt x="0" y="1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0CFB4FAF-1A15-4050-8C80-53101AF17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878" y="1790277"/>
              <a:ext cx="139183" cy="13918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99" y="86"/>
                </a:cxn>
                <a:cxn ang="0">
                  <a:pos x="86" y="99"/>
                </a:cxn>
                <a:cxn ang="0">
                  <a:pos x="0" y="13"/>
                </a:cxn>
                <a:cxn ang="0">
                  <a:pos x="13" y="0"/>
                </a:cxn>
              </a:cxnLst>
              <a:rect l="0" t="0" r="r" b="b"/>
              <a:pathLst>
                <a:path w="99" h="99">
                  <a:moveTo>
                    <a:pt x="13" y="0"/>
                  </a:moveTo>
                  <a:lnTo>
                    <a:pt x="99" y="86"/>
                  </a:lnTo>
                  <a:lnTo>
                    <a:pt x="86" y="99"/>
                  </a:lnTo>
                  <a:lnTo>
                    <a:pt x="0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A1">
                <a:lumMod val="85000"/>
                <a:lumOff val="1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Freeform 21">
              <a:extLst>
                <a:ext uri="{FF2B5EF4-FFF2-40B4-BE49-F238E27FC236}">
                  <a16:creationId xmlns:a16="http://schemas.microsoft.com/office/drawing/2014/main" id="{30803A78-A6D8-4223-86EB-47BC44EB1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496" y="1698894"/>
              <a:ext cx="150430" cy="150430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07" y="95"/>
                </a:cxn>
                <a:cxn ang="0">
                  <a:pos x="94" y="107"/>
                </a:cxn>
                <a:cxn ang="0">
                  <a:pos x="0" y="12"/>
                </a:cxn>
                <a:cxn ang="0">
                  <a:pos x="13" y="0"/>
                </a:cxn>
              </a:cxnLst>
              <a:rect l="0" t="0" r="r" b="b"/>
              <a:pathLst>
                <a:path w="107" h="107">
                  <a:moveTo>
                    <a:pt x="13" y="0"/>
                  </a:moveTo>
                  <a:lnTo>
                    <a:pt x="107" y="95"/>
                  </a:lnTo>
                  <a:lnTo>
                    <a:pt x="94" y="107"/>
                  </a:lnTo>
                  <a:lnTo>
                    <a:pt x="0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Freeform 22">
              <a:extLst>
                <a:ext uri="{FF2B5EF4-FFF2-40B4-BE49-F238E27FC236}">
                  <a16:creationId xmlns:a16="http://schemas.microsoft.com/office/drawing/2014/main" id="{1ACAB095-9F73-479F-8FEA-8027E32D3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068" y="2188141"/>
              <a:ext cx="348658" cy="34725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48" y="233"/>
                </a:cxn>
                <a:cxn ang="0">
                  <a:pos x="233" y="247"/>
                </a:cxn>
                <a:cxn ang="0">
                  <a:pos x="0" y="14"/>
                </a:cxn>
                <a:cxn ang="0">
                  <a:pos x="15" y="0"/>
                </a:cxn>
              </a:cxnLst>
              <a:rect l="0" t="0" r="r" b="b"/>
              <a:pathLst>
                <a:path w="248" h="247">
                  <a:moveTo>
                    <a:pt x="15" y="0"/>
                  </a:moveTo>
                  <a:lnTo>
                    <a:pt x="248" y="233"/>
                  </a:lnTo>
                  <a:lnTo>
                    <a:pt x="233" y="247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Freeform 23">
              <a:extLst>
                <a:ext uri="{FF2B5EF4-FFF2-40B4-BE49-F238E27FC236}">
                  <a16:creationId xmlns:a16="http://schemas.microsoft.com/office/drawing/2014/main" id="{98AFBD38-A76E-4697-95DD-F5D62D9F0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338" y="2347005"/>
              <a:ext cx="188388" cy="18838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34" y="120"/>
                </a:cxn>
                <a:cxn ang="0">
                  <a:pos x="119" y="134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134" h="134">
                  <a:moveTo>
                    <a:pt x="15" y="0"/>
                  </a:moveTo>
                  <a:lnTo>
                    <a:pt x="134" y="120"/>
                  </a:lnTo>
                  <a:lnTo>
                    <a:pt x="119" y="134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  <a:alpha val="18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25">
              <a:extLst>
                <a:ext uri="{FF2B5EF4-FFF2-40B4-BE49-F238E27FC236}">
                  <a16:creationId xmlns:a16="http://schemas.microsoft.com/office/drawing/2014/main" id="{1AFC5947-1EF2-4614-A0A0-474748BE4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520" y="2186735"/>
              <a:ext cx="289611" cy="288206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206" y="175"/>
                </a:cxn>
                <a:cxn ang="0">
                  <a:pos x="175" y="205"/>
                </a:cxn>
                <a:cxn ang="0">
                  <a:pos x="0" y="30"/>
                </a:cxn>
                <a:cxn ang="0">
                  <a:pos x="32" y="0"/>
                </a:cxn>
              </a:cxnLst>
              <a:rect l="0" t="0" r="r" b="b"/>
              <a:pathLst>
                <a:path w="206" h="205">
                  <a:moveTo>
                    <a:pt x="32" y="0"/>
                  </a:moveTo>
                  <a:lnTo>
                    <a:pt x="206" y="175"/>
                  </a:lnTo>
                  <a:lnTo>
                    <a:pt x="175" y="205"/>
                  </a:lnTo>
                  <a:lnTo>
                    <a:pt x="0" y="3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33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Freeform 26">
              <a:extLst>
                <a:ext uri="{FF2B5EF4-FFF2-40B4-BE49-F238E27FC236}">
                  <a16:creationId xmlns:a16="http://schemas.microsoft.com/office/drawing/2014/main" id="{272D73EE-10BF-4730-A4DE-C4C8C9CEB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426" y="2306234"/>
              <a:ext cx="168706" cy="16870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20" y="90"/>
                </a:cxn>
                <a:cxn ang="0">
                  <a:pos x="89" y="120"/>
                </a:cxn>
                <a:cxn ang="0">
                  <a:pos x="0" y="30"/>
                </a:cxn>
                <a:cxn ang="0">
                  <a:pos x="30" y="0"/>
                </a:cxn>
              </a:cxnLst>
              <a:rect l="0" t="0" r="r" b="b"/>
              <a:pathLst>
                <a:path w="120" h="120">
                  <a:moveTo>
                    <a:pt x="30" y="0"/>
                  </a:moveTo>
                  <a:lnTo>
                    <a:pt x="120" y="90"/>
                  </a:lnTo>
                  <a:lnTo>
                    <a:pt x="89" y="12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  <a:alpha val="18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Freeform 28">
              <a:extLst>
                <a:ext uri="{FF2B5EF4-FFF2-40B4-BE49-F238E27FC236}">
                  <a16:creationId xmlns:a16="http://schemas.microsoft.com/office/drawing/2014/main" id="{3BD91727-BED3-4CA7-89EE-167BDE086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787" y="3303004"/>
              <a:ext cx="306482" cy="306482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218" y="175"/>
                </a:cxn>
                <a:cxn ang="0">
                  <a:pos x="175" y="218"/>
                </a:cxn>
                <a:cxn ang="0">
                  <a:pos x="0" y="44"/>
                </a:cxn>
                <a:cxn ang="0">
                  <a:pos x="44" y="0"/>
                </a:cxn>
              </a:cxnLst>
              <a:rect l="0" t="0" r="r" b="b"/>
              <a:pathLst>
                <a:path w="218" h="218">
                  <a:moveTo>
                    <a:pt x="44" y="0"/>
                  </a:moveTo>
                  <a:lnTo>
                    <a:pt x="218" y="175"/>
                  </a:lnTo>
                  <a:lnTo>
                    <a:pt x="175" y="218"/>
                  </a:lnTo>
                  <a:lnTo>
                    <a:pt x="0" y="4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33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DCF50E49-50FE-49B4-8EC1-F2AF3D08E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928" y="3322687"/>
              <a:ext cx="347253" cy="350065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47" y="215"/>
                </a:cxn>
                <a:cxn ang="0">
                  <a:pos x="213" y="249"/>
                </a:cxn>
                <a:cxn ang="0">
                  <a:pos x="0" y="34"/>
                </a:cxn>
                <a:cxn ang="0">
                  <a:pos x="33" y="0"/>
                </a:cxn>
              </a:cxnLst>
              <a:rect l="0" t="0" r="r" b="b"/>
              <a:pathLst>
                <a:path w="247" h="249">
                  <a:moveTo>
                    <a:pt x="33" y="0"/>
                  </a:moveTo>
                  <a:lnTo>
                    <a:pt x="247" y="215"/>
                  </a:lnTo>
                  <a:lnTo>
                    <a:pt x="213" y="249"/>
                  </a:lnTo>
                  <a:lnTo>
                    <a:pt x="0" y="3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id="{31566689-8A6B-4165-9A81-7FFD356C3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86" y="2175488"/>
              <a:ext cx="1455087" cy="1459304"/>
            </a:xfrm>
            <a:custGeom>
              <a:avLst/>
              <a:gdLst/>
              <a:ahLst/>
              <a:cxnLst>
                <a:cxn ang="0">
                  <a:pos x="757" y="0"/>
                </a:cxn>
                <a:cxn ang="0">
                  <a:pos x="1035" y="279"/>
                </a:cxn>
                <a:cxn ang="0">
                  <a:pos x="277" y="1038"/>
                </a:cxn>
                <a:cxn ang="0">
                  <a:pos x="0" y="759"/>
                </a:cxn>
                <a:cxn ang="0">
                  <a:pos x="757" y="0"/>
                </a:cxn>
              </a:cxnLst>
              <a:rect l="0" t="0" r="r" b="b"/>
              <a:pathLst>
                <a:path w="1035" h="1038">
                  <a:moveTo>
                    <a:pt x="757" y="0"/>
                  </a:moveTo>
                  <a:lnTo>
                    <a:pt x="1035" y="279"/>
                  </a:lnTo>
                  <a:lnTo>
                    <a:pt x="277" y="1038"/>
                  </a:lnTo>
                  <a:lnTo>
                    <a:pt x="0" y="759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686AF130-F1E0-4C72-91B7-1B01B77DD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546" y="4676549"/>
              <a:ext cx="223535" cy="222129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159" y="73"/>
                </a:cxn>
                <a:cxn ang="0">
                  <a:pos x="74" y="158"/>
                </a:cxn>
                <a:cxn ang="0">
                  <a:pos x="0" y="85"/>
                </a:cxn>
                <a:cxn ang="0">
                  <a:pos x="85" y="0"/>
                </a:cxn>
              </a:cxnLst>
              <a:rect l="0" t="0" r="r" b="b"/>
              <a:pathLst>
                <a:path w="159" h="158">
                  <a:moveTo>
                    <a:pt x="85" y="0"/>
                  </a:moveTo>
                  <a:lnTo>
                    <a:pt x="159" y="73"/>
                  </a:lnTo>
                  <a:lnTo>
                    <a:pt x="74" y="158"/>
                  </a:lnTo>
                  <a:lnTo>
                    <a:pt x="0" y="8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8DA5A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AC61F2C5-E809-4C1C-BA02-2EB4739F9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471" y="4114197"/>
              <a:ext cx="612964" cy="604529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148" y="1"/>
                </a:cxn>
                <a:cxn ang="0">
                  <a:pos x="177" y="7"/>
                </a:cxn>
                <a:cxn ang="0">
                  <a:pos x="207" y="19"/>
                </a:cxn>
                <a:cxn ang="0">
                  <a:pos x="238" y="35"/>
                </a:cxn>
                <a:cxn ang="0">
                  <a:pos x="268" y="55"/>
                </a:cxn>
                <a:cxn ang="0">
                  <a:pos x="299" y="79"/>
                </a:cxn>
                <a:cxn ang="0">
                  <a:pos x="328" y="106"/>
                </a:cxn>
                <a:cxn ang="0">
                  <a:pos x="355" y="136"/>
                </a:cxn>
                <a:cxn ang="0">
                  <a:pos x="378" y="164"/>
                </a:cxn>
                <a:cxn ang="0">
                  <a:pos x="398" y="193"/>
                </a:cxn>
                <a:cxn ang="0">
                  <a:pos x="414" y="223"/>
                </a:cxn>
                <a:cxn ang="0">
                  <a:pos x="426" y="251"/>
                </a:cxn>
                <a:cxn ang="0">
                  <a:pos x="433" y="279"/>
                </a:cxn>
                <a:cxn ang="0">
                  <a:pos x="436" y="306"/>
                </a:cxn>
                <a:cxn ang="0">
                  <a:pos x="434" y="332"/>
                </a:cxn>
                <a:cxn ang="0">
                  <a:pos x="428" y="357"/>
                </a:cxn>
                <a:cxn ang="0">
                  <a:pos x="422" y="369"/>
                </a:cxn>
                <a:cxn ang="0">
                  <a:pos x="415" y="380"/>
                </a:cxn>
                <a:cxn ang="0">
                  <a:pos x="405" y="391"/>
                </a:cxn>
                <a:cxn ang="0">
                  <a:pos x="391" y="403"/>
                </a:cxn>
                <a:cxn ang="0">
                  <a:pos x="371" y="415"/>
                </a:cxn>
                <a:cxn ang="0">
                  <a:pos x="348" y="424"/>
                </a:cxn>
                <a:cxn ang="0">
                  <a:pos x="324" y="428"/>
                </a:cxn>
                <a:cxn ang="0">
                  <a:pos x="299" y="430"/>
                </a:cxn>
                <a:cxn ang="0">
                  <a:pos x="271" y="427"/>
                </a:cxn>
                <a:cxn ang="0">
                  <a:pos x="244" y="421"/>
                </a:cxn>
                <a:cxn ang="0">
                  <a:pos x="214" y="411"/>
                </a:cxn>
                <a:cxn ang="0">
                  <a:pos x="186" y="398"/>
                </a:cxn>
                <a:cxn ang="0">
                  <a:pos x="158" y="380"/>
                </a:cxn>
                <a:cxn ang="0">
                  <a:pos x="129" y="358"/>
                </a:cxn>
                <a:cxn ang="0">
                  <a:pos x="102" y="334"/>
                </a:cxn>
                <a:cxn ang="0">
                  <a:pos x="79" y="308"/>
                </a:cxn>
                <a:cxn ang="0">
                  <a:pos x="58" y="281"/>
                </a:cxn>
                <a:cxn ang="0">
                  <a:pos x="40" y="255"/>
                </a:cxn>
                <a:cxn ang="0">
                  <a:pos x="26" y="227"/>
                </a:cxn>
                <a:cxn ang="0">
                  <a:pos x="15" y="200"/>
                </a:cxn>
                <a:cxn ang="0">
                  <a:pos x="7" y="172"/>
                </a:cxn>
                <a:cxn ang="0">
                  <a:pos x="2" y="147"/>
                </a:cxn>
                <a:cxn ang="0">
                  <a:pos x="0" y="121"/>
                </a:cxn>
                <a:cxn ang="0">
                  <a:pos x="3" y="98"/>
                </a:cxn>
                <a:cxn ang="0">
                  <a:pos x="8" y="76"/>
                </a:cxn>
                <a:cxn ang="0">
                  <a:pos x="18" y="57"/>
                </a:cxn>
                <a:cxn ang="0">
                  <a:pos x="31" y="40"/>
                </a:cxn>
                <a:cxn ang="0">
                  <a:pos x="51" y="23"/>
                </a:cxn>
                <a:cxn ang="0">
                  <a:pos x="72" y="11"/>
                </a:cxn>
                <a:cxn ang="0">
                  <a:pos x="94" y="4"/>
                </a:cxn>
                <a:cxn ang="0">
                  <a:pos x="118" y="0"/>
                </a:cxn>
              </a:cxnLst>
              <a:rect l="0" t="0" r="r" b="b"/>
              <a:pathLst>
                <a:path w="436" h="430">
                  <a:moveTo>
                    <a:pt x="118" y="0"/>
                  </a:moveTo>
                  <a:lnTo>
                    <a:pt x="148" y="1"/>
                  </a:lnTo>
                  <a:lnTo>
                    <a:pt x="177" y="7"/>
                  </a:lnTo>
                  <a:lnTo>
                    <a:pt x="207" y="19"/>
                  </a:lnTo>
                  <a:lnTo>
                    <a:pt x="238" y="35"/>
                  </a:lnTo>
                  <a:lnTo>
                    <a:pt x="268" y="55"/>
                  </a:lnTo>
                  <a:lnTo>
                    <a:pt x="299" y="79"/>
                  </a:lnTo>
                  <a:lnTo>
                    <a:pt x="328" y="106"/>
                  </a:lnTo>
                  <a:lnTo>
                    <a:pt x="355" y="136"/>
                  </a:lnTo>
                  <a:lnTo>
                    <a:pt x="378" y="164"/>
                  </a:lnTo>
                  <a:lnTo>
                    <a:pt x="398" y="193"/>
                  </a:lnTo>
                  <a:lnTo>
                    <a:pt x="414" y="223"/>
                  </a:lnTo>
                  <a:lnTo>
                    <a:pt x="426" y="251"/>
                  </a:lnTo>
                  <a:lnTo>
                    <a:pt x="433" y="279"/>
                  </a:lnTo>
                  <a:lnTo>
                    <a:pt x="436" y="306"/>
                  </a:lnTo>
                  <a:lnTo>
                    <a:pt x="434" y="332"/>
                  </a:lnTo>
                  <a:lnTo>
                    <a:pt x="428" y="357"/>
                  </a:lnTo>
                  <a:lnTo>
                    <a:pt x="422" y="369"/>
                  </a:lnTo>
                  <a:lnTo>
                    <a:pt x="415" y="380"/>
                  </a:lnTo>
                  <a:lnTo>
                    <a:pt x="405" y="391"/>
                  </a:lnTo>
                  <a:lnTo>
                    <a:pt x="391" y="403"/>
                  </a:lnTo>
                  <a:lnTo>
                    <a:pt x="371" y="415"/>
                  </a:lnTo>
                  <a:lnTo>
                    <a:pt x="348" y="424"/>
                  </a:lnTo>
                  <a:lnTo>
                    <a:pt x="324" y="428"/>
                  </a:lnTo>
                  <a:lnTo>
                    <a:pt x="299" y="430"/>
                  </a:lnTo>
                  <a:lnTo>
                    <a:pt x="271" y="427"/>
                  </a:lnTo>
                  <a:lnTo>
                    <a:pt x="244" y="421"/>
                  </a:lnTo>
                  <a:lnTo>
                    <a:pt x="214" y="411"/>
                  </a:lnTo>
                  <a:lnTo>
                    <a:pt x="186" y="398"/>
                  </a:lnTo>
                  <a:lnTo>
                    <a:pt x="158" y="380"/>
                  </a:lnTo>
                  <a:lnTo>
                    <a:pt x="129" y="358"/>
                  </a:lnTo>
                  <a:lnTo>
                    <a:pt x="102" y="334"/>
                  </a:lnTo>
                  <a:lnTo>
                    <a:pt x="79" y="308"/>
                  </a:lnTo>
                  <a:lnTo>
                    <a:pt x="58" y="281"/>
                  </a:lnTo>
                  <a:lnTo>
                    <a:pt x="40" y="255"/>
                  </a:lnTo>
                  <a:lnTo>
                    <a:pt x="26" y="227"/>
                  </a:lnTo>
                  <a:lnTo>
                    <a:pt x="15" y="200"/>
                  </a:lnTo>
                  <a:lnTo>
                    <a:pt x="7" y="172"/>
                  </a:lnTo>
                  <a:lnTo>
                    <a:pt x="2" y="147"/>
                  </a:lnTo>
                  <a:lnTo>
                    <a:pt x="0" y="121"/>
                  </a:lnTo>
                  <a:lnTo>
                    <a:pt x="3" y="98"/>
                  </a:lnTo>
                  <a:lnTo>
                    <a:pt x="8" y="76"/>
                  </a:lnTo>
                  <a:lnTo>
                    <a:pt x="18" y="57"/>
                  </a:lnTo>
                  <a:lnTo>
                    <a:pt x="31" y="40"/>
                  </a:lnTo>
                  <a:lnTo>
                    <a:pt x="51" y="23"/>
                  </a:lnTo>
                  <a:lnTo>
                    <a:pt x="72" y="11"/>
                  </a:lnTo>
                  <a:lnTo>
                    <a:pt x="94" y="4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id="{897023F5-655D-47AF-AB82-10FDA5C64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803" y="2747681"/>
              <a:ext cx="625617" cy="627023"/>
            </a:xfrm>
            <a:custGeom>
              <a:avLst/>
              <a:gdLst/>
              <a:ahLst/>
              <a:cxnLst>
                <a:cxn ang="0">
                  <a:pos x="420" y="0"/>
                </a:cxn>
                <a:cxn ang="0">
                  <a:pos x="445" y="25"/>
                </a:cxn>
                <a:cxn ang="0">
                  <a:pos x="25" y="446"/>
                </a:cxn>
                <a:cxn ang="0">
                  <a:pos x="0" y="421"/>
                </a:cxn>
                <a:cxn ang="0">
                  <a:pos x="420" y="0"/>
                </a:cxn>
              </a:cxnLst>
              <a:rect l="0" t="0" r="r" b="b"/>
              <a:pathLst>
                <a:path w="445" h="446">
                  <a:moveTo>
                    <a:pt x="420" y="0"/>
                  </a:moveTo>
                  <a:lnTo>
                    <a:pt x="445" y="25"/>
                  </a:lnTo>
                  <a:lnTo>
                    <a:pt x="25" y="446"/>
                  </a:lnTo>
                  <a:lnTo>
                    <a:pt x="0" y="421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id="{FC5DD230-1A5F-4AEE-B7C7-AE523C4FB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80" y="2909358"/>
              <a:ext cx="638270" cy="639676"/>
            </a:xfrm>
            <a:custGeom>
              <a:avLst/>
              <a:gdLst/>
              <a:ahLst/>
              <a:cxnLst>
                <a:cxn ang="0">
                  <a:pos x="412" y="0"/>
                </a:cxn>
                <a:cxn ang="0">
                  <a:pos x="454" y="41"/>
                </a:cxn>
                <a:cxn ang="0">
                  <a:pos x="41" y="455"/>
                </a:cxn>
                <a:cxn ang="0">
                  <a:pos x="0" y="413"/>
                </a:cxn>
                <a:cxn ang="0">
                  <a:pos x="412" y="0"/>
                </a:cxn>
              </a:cxnLst>
              <a:rect l="0" t="0" r="r" b="b"/>
              <a:pathLst>
                <a:path w="454" h="455">
                  <a:moveTo>
                    <a:pt x="412" y="0"/>
                  </a:moveTo>
                  <a:lnTo>
                    <a:pt x="454" y="41"/>
                  </a:lnTo>
                  <a:lnTo>
                    <a:pt x="41" y="455"/>
                  </a:lnTo>
                  <a:lnTo>
                    <a:pt x="0" y="413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Freeform 35">
              <a:extLst>
                <a:ext uri="{FF2B5EF4-FFF2-40B4-BE49-F238E27FC236}">
                  <a16:creationId xmlns:a16="http://schemas.microsoft.com/office/drawing/2014/main" id="{64B652BC-C1E7-4BE7-B81E-F08E93FEC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892" y="2768770"/>
              <a:ext cx="749335" cy="750740"/>
            </a:xfrm>
            <a:custGeom>
              <a:avLst/>
              <a:gdLst/>
              <a:ahLst/>
              <a:cxnLst>
                <a:cxn ang="0">
                  <a:pos x="421" y="0"/>
                </a:cxn>
                <a:cxn ang="0">
                  <a:pos x="533" y="113"/>
                </a:cxn>
                <a:cxn ang="0">
                  <a:pos x="112" y="534"/>
                </a:cxn>
                <a:cxn ang="0">
                  <a:pos x="0" y="422"/>
                </a:cxn>
                <a:cxn ang="0">
                  <a:pos x="421" y="0"/>
                </a:cxn>
              </a:cxnLst>
              <a:rect l="0" t="0" r="r" b="b"/>
              <a:pathLst>
                <a:path w="533" h="534">
                  <a:moveTo>
                    <a:pt x="421" y="0"/>
                  </a:moveTo>
                  <a:lnTo>
                    <a:pt x="533" y="113"/>
                  </a:lnTo>
                  <a:lnTo>
                    <a:pt x="112" y="534"/>
                  </a:lnTo>
                  <a:lnTo>
                    <a:pt x="0" y="422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Freeform 36">
              <a:extLst>
                <a:ext uri="{FF2B5EF4-FFF2-40B4-BE49-F238E27FC236}">
                  <a16:creationId xmlns:a16="http://schemas.microsoft.com/office/drawing/2014/main" id="{4505DC01-AC40-49B0-90FF-4388479D0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799" y="2961924"/>
              <a:ext cx="2363285" cy="2305644"/>
            </a:xfrm>
            <a:custGeom>
              <a:avLst/>
              <a:gdLst/>
              <a:ahLst/>
              <a:cxnLst>
                <a:cxn ang="0">
                  <a:pos x="1593" y="169"/>
                </a:cxn>
                <a:cxn ang="0">
                  <a:pos x="1639" y="291"/>
                </a:cxn>
                <a:cxn ang="0">
                  <a:pos x="1668" y="416"/>
                </a:cxn>
                <a:cxn ang="0">
                  <a:pos x="1681" y="543"/>
                </a:cxn>
                <a:cxn ang="0">
                  <a:pos x="1676" y="672"/>
                </a:cxn>
                <a:cxn ang="0">
                  <a:pos x="1651" y="801"/>
                </a:cxn>
                <a:cxn ang="0">
                  <a:pos x="1605" y="931"/>
                </a:cxn>
                <a:cxn ang="0">
                  <a:pos x="1539" y="1060"/>
                </a:cxn>
                <a:cxn ang="0">
                  <a:pos x="1450" y="1189"/>
                </a:cxn>
                <a:cxn ang="0">
                  <a:pos x="1337" y="1315"/>
                </a:cxn>
                <a:cxn ang="0">
                  <a:pos x="1216" y="1422"/>
                </a:cxn>
                <a:cxn ang="0">
                  <a:pos x="1091" y="1507"/>
                </a:cxn>
                <a:cxn ang="0">
                  <a:pos x="960" y="1570"/>
                </a:cxn>
                <a:cxn ang="0">
                  <a:pos x="827" y="1613"/>
                </a:cxn>
                <a:cxn ang="0">
                  <a:pos x="693" y="1636"/>
                </a:cxn>
                <a:cxn ang="0">
                  <a:pos x="559" y="1640"/>
                </a:cxn>
                <a:cxn ang="0">
                  <a:pos x="427" y="1623"/>
                </a:cxn>
                <a:cxn ang="0">
                  <a:pos x="298" y="1589"/>
                </a:cxn>
                <a:cxn ang="0">
                  <a:pos x="174" y="1537"/>
                </a:cxn>
                <a:cxn ang="0">
                  <a:pos x="56" y="1466"/>
                </a:cxn>
                <a:cxn ang="0">
                  <a:pos x="406" y="1019"/>
                </a:cxn>
                <a:cxn ang="0">
                  <a:pos x="669" y="1279"/>
                </a:cxn>
                <a:cxn ang="0">
                  <a:pos x="721" y="1307"/>
                </a:cxn>
                <a:cxn ang="0">
                  <a:pos x="777" y="1319"/>
                </a:cxn>
                <a:cxn ang="0">
                  <a:pos x="835" y="1315"/>
                </a:cxn>
                <a:cxn ang="0">
                  <a:pos x="889" y="1295"/>
                </a:cxn>
                <a:cxn ang="0">
                  <a:pos x="937" y="1259"/>
                </a:cxn>
                <a:cxn ang="0">
                  <a:pos x="1268" y="924"/>
                </a:cxn>
                <a:cxn ang="0">
                  <a:pos x="1296" y="872"/>
                </a:cxn>
                <a:cxn ang="0">
                  <a:pos x="1308" y="817"/>
                </a:cxn>
                <a:cxn ang="0">
                  <a:pos x="1304" y="759"/>
                </a:cxn>
                <a:cxn ang="0">
                  <a:pos x="1284" y="705"/>
                </a:cxn>
                <a:cxn ang="0">
                  <a:pos x="1248" y="656"/>
                </a:cxn>
                <a:cxn ang="0">
                  <a:pos x="1424" y="0"/>
                </a:cxn>
              </a:cxnLst>
              <a:rect l="0" t="0" r="r" b="b"/>
              <a:pathLst>
                <a:path w="1681" h="1640">
                  <a:moveTo>
                    <a:pt x="1424" y="0"/>
                  </a:moveTo>
                  <a:lnTo>
                    <a:pt x="1593" y="169"/>
                  </a:lnTo>
                  <a:lnTo>
                    <a:pt x="1618" y="230"/>
                  </a:lnTo>
                  <a:lnTo>
                    <a:pt x="1639" y="291"/>
                  </a:lnTo>
                  <a:lnTo>
                    <a:pt x="1656" y="354"/>
                  </a:lnTo>
                  <a:lnTo>
                    <a:pt x="1668" y="416"/>
                  </a:lnTo>
                  <a:lnTo>
                    <a:pt x="1677" y="479"/>
                  </a:lnTo>
                  <a:lnTo>
                    <a:pt x="1681" y="543"/>
                  </a:lnTo>
                  <a:lnTo>
                    <a:pt x="1680" y="608"/>
                  </a:lnTo>
                  <a:lnTo>
                    <a:pt x="1676" y="672"/>
                  </a:lnTo>
                  <a:lnTo>
                    <a:pt x="1666" y="737"/>
                  </a:lnTo>
                  <a:lnTo>
                    <a:pt x="1651" y="801"/>
                  </a:lnTo>
                  <a:lnTo>
                    <a:pt x="1631" y="866"/>
                  </a:lnTo>
                  <a:lnTo>
                    <a:pt x="1605" y="931"/>
                  </a:lnTo>
                  <a:lnTo>
                    <a:pt x="1575" y="996"/>
                  </a:lnTo>
                  <a:lnTo>
                    <a:pt x="1539" y="1060"/>
                  </a:lnTo>
                  <a:lnTo>
                    <a:pt x="1497" y="1125"/>
                  </a:lnTo>
                  <a:lnTo>
                    <a:pt x="1450" y="1189"/>
                  </a:lnTo>
                  <a:lnTo>
                    <a:pt x="1397" y="1252"/>
                  </a:lnTo>
                  <a:lnTo>
                    <a:pt x="1337" y="1315"/>
                  </a:lnTo>
                  <a:lnTo>
                    <a:pt x="1278" y="1371"/>
                  </a:lnTo>
                  <a:lnTo>
                    <a:pt x="1216" y="1422"/>
                  </a:lnTo>
                  <a:lnTo>
                    <a:pt x="1154" y="1466"/>
                  </a:lnTo>
                  <a:lnTo>
                    <a:pt x="1091" y="1507"/>
                  </a:lnTo>
                  <a:lnTo>
                    <a:pt x="1026" y="1541"/>
                  </a:lnTo>
                  <a:lnTo>
                    <a:pt x="960" y="1570"/>
                  </a:lnTo>
                  <a:lnTo>
                    <a:pt x="894" y="1594"/>
                  </a:lnTo>
                  <a:lnTo>
                    <a:pt x="827" y="1613"/>
                  </a:lnTo>
                  <a:lnTo>
                    <a:pt x="760" y="1627"/>
                  </a:lnTo>
                  <a:lnTo>
                    <a:pt x="693" y="1636"/>
                  </a:lnTo>
                  <a:lnTo>
                    <a:pt x="626" y="1640"/>
                  </a:lnTo>
                  <a:lnTo>
                    <a:pt x="559" y="1640"/>
                  </a:lnTo>
                  <a:lnTo>
                    <a:pt x="493" y="1634"/>
                  </a:lnTo>
                  <a:lnTo>
                    <a:pt x="427" y="1623"/>
                  </a:lnTo>
                  <a:lnTo>
                    <a:pt x="362" y="1609"/>
                  </a:lnTo>
                  <a:lnTo>
                    <a:pt x="298" y="1589"/>
                  </a:lnTo>
                  <a:lnTo>
                    <a:pt x="235" y="1565"/>
                  </a:lnTo>
                  <a:lnTo>
                    <a:pt x="174" y="1537"/>
                  </a:lnTo>
                  <a:lnTo>
                    <a:pt x="114" y="1504"/>
                  </a:lnTo>
                  <a:lnTo>
                    <a:pt x="56" y="1466"/>
                  </a:lnTo>
                  <a:lnTo>
                    <a:pt x="0" y="1425"/>
                  </a:lnTo>
                  <a:lnTo>
                    <a:pt x="406" y="1019"/>
                  </a:lnTo>
                  <a:lnTo>
                    <a:pt x="646" y="1259"/>
                  </a:lnTo>
                  <a:lnTo>
                    <a:pt x="669" y="1279"/>
                  </a:lnTo>
                  <a:lnTo>
                    <a:pt x="694" y="1295"/>
                  </a:lnTo>
                  <a:lnTo>
                    <a:pt x="721" y="1307"/>
                  </a:lnTo>
                  <a:lnTo>
                    <a:pt x="748" y="1315"/>
                  </a:lnTo>
                  <a:lnTo>
                    <a:pt x="777" y="1319"/>
                  </a:lnTo>
                  <a:lnTo>
                    <a:pt x="806" y="1319"/>
                  </a:lnTo>
                  <a:lnTo>
                    <a:pt x="835" y="1315"/>
                  </a:lnTo>
                  <a:lnTo>
                    <a:pt x="862" y="1307"/>
                  </a:lnTo>
                  <a:lnTo>
                    <a:pt x="889" y="1295"/>
                  </a:lnTo>
                  <a:lnTo>
                    <a:pt x="914" y="1279"/>
                  </a:lnTo>
                  <a:lnTo>
                    <a:pt x="937" y="1259"/>
                  </a:lnTo>
                  <a:lnTo>
                    <a:pt x="1248" y="947"/>
                  </a:lnTo>
                  <a:lnTo>
                    <a:pt x="1268" y="924"/>
                  </a:lnTo>
                  <a:lnTo>
                    <a:pt x="1284" y="899"/>
                  </a:lnTo>
                  <a:lnTo>
                    <a:pt x="1296" y="872"/>
                  </a:lnTo>
                  <a:lnTo>
                    <a:pt x="1304" y="845"/>
                  </a:lnTo>
                  <a:lnTo>
                    <a:pt x="1308" y="817"/>
                  </a:lnTo>
                  <a:lnTo>
                    <a:pt x="1308" y="787"/>
                  </a:lnTo>
                  <a:lnTo>
                    <a:pt x="1304" y="759"/>
                  </a:lnTo>
                  <a:lnTo>
                    <a:pt x="1296" y="731"/>
                  </a:lnTo>
                  <a:lnTo>
                    <a:pt x="1284" y="705"/>
                  </a:lnTo>
                  <a:lnTo>
                    <a:pt x="1268" y="679"/>
                  </a:lnTo>
                  <a:lnTo>
                    <a:pt x="1248" y="656"/>
                  </a:lnTo>
                  <a:lnTo>
                    <a:pt x="1008" y="416"/>
                  </a:lnTo>
                  <a:lnTo>
                    <a:pt x="1424" y="0"/>
                  </a:lnTo>
                  <a:close/>
                </a:path>
              </a:pathLst>
            </a:custGeom>
            <a:solidFill>
              <a:srgbClr val="00AF43">
                <a:lumMod val="5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Freeform 38">
              <a:extLst>
                <a:ext uri="{FF2B5EF4-FFF2-40B4-BE49-F238E27FC236}">
                  <a16:creationId xmlns:a16="http://schemas.microsoft.com/office/drawing/2014/main" id="{8460E034-5692-4BDA-8021-1F8CAB319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281" y="4649838"/>
              <a:ext cx="833688" cy="1133140"/>
            </a:xfrm>
            <a:custGeom>
              <a:avLst/>
              <a:gdLst/>
              <a:ahLst/>
              <a:cxnLst>
                <a:cxn ang="0">
                  <a:pos x="114" y="0"/>
                </a:cxn>
                <a:cxn ang="0">
                  <a:pos x="137" y="3"/>
                </a:cxn>
                <a:cxn ang="0">
                  <a:pos x="157" y="10"/>
                </a:cxn>
                <a:cxn ang="0">
                  <a:pos x="176" y="21"/>
                </a:cxn>
                <a:cxn ang="0">
                  <a:pos x="193" y="36"/>
                </a:cxn>
                <a:cxn ang="0">
                  <a:pos x="208" y="54"/>
                </a:cxn>
                <a:cxn ang="0">
                  <a:pos x="222" y="72"/>
                </a:cxn>
                <a:cxn ang="0">
                  <a:pos x="233" y="93"/>
                </a:cxn>
                <a:cxn ang="0">
                  <a:pos x="243" y="114"/>
                </a:cxn>
                <a:cxn ang="0">
                  <a:pos x="593" y="806"/>
                </a:cxn>
                <a:cxn ang="0">
                  <a:pos x="0" y="806"/>
                </a:cxn>
                <a:cxn ang="0">
                  <a:pos x="0" y="114"/>
                </a:cxn>
                <a:cxn ang="0">
                  <a:pos x="2" y="91"/>
                </a:cxn>
                <a:cxn ang="0">
                  <a:pos x="9" y="70"/>
                </a:cxn>
                <a:cxn ang="0">
                  <a:pos x="19" y="50"/>
                </a:cxn>
                <a:cxn ang="0">
                  <a:pos x="33" y="33"/>
                </a:cxn>
                <a:cxn ang="0">
                  <a:pos x="50" y="20"/>
                </a:cxn>
                <a:cxn ang="0">
                  <a:pos x="70" y="10"/>
                </a:cxn>
                <a:cxn ang="0">
                  <a:pos x="91" y="2"/>
                </a:cxn>
                <a:cxn ang="0">
                  <a:pos x="114" y="0"/>
                </a:cxn>
              </a:cxnLst>
              <a:rect l="0" t="0" r="r" b="b"/>
              <a:pathLst>
                <a:path w="593" h="806">
                  <a:moveTo>
                    <a:pt x="114" y="0"/>
                  </a:moveTo>
                  <a:lnTo>
                    <a:pt x="137" y="3"/>
                  </a:lnTo>
                  <a:lnTo>
                    <a:pt x="157" y="10"/>
                  </a:lnTo>
                  <a:lnTo>
                    <a:pt x="176" y="21"/>
                  </a:lnTo>
                  <a:lnTo>
                    <a:pt x="193" y="36"/>
                  </a:lnTo>
                  <a:lnTo>
                    <a:pt x="208" y="54"/>
                  </a:lnTo>
                  <a:lnTo>
                    <a:pt x="222" y="72"/>
                  </a:lnTo>
                  <a:lnTo>
                    <a:pt x="233" y="93"/>
                  </a:lnTo>
                  <a:lnTo>
                    <a:pt x="243" y="114"/>
                  </a:lnTo>
                  <a:lnTo>
                    <a:pt x="593" y="806"/>
                  </a:lnTo>
                  <a:lnTo>
                    <a:pt x="0" y="806"/>
                  </a:lnTo>
                  <a:lnTo>
                    <a:pt x="0" y="114"/>
                  </a:lnTo>
                  <a:lnTo>
                    <a:pt x="2" y="91"/>
                  </a:lnTo>
                  <a:lnTo>
                    <a:pt x="9" y="70"/>
                  </a:lnTo>
                  <a:lnTo>
                    <a:pt x="19" y="50"/>
                  </a:lnTo>
                  <a:lnTo>
                    <a:pt x="33" y="33"/>
                  </a:lnTo>
                  <a:lnTo>
                    <a:pt x="50" y="20"/>
                  </a:lnTo>
                  <a:lnTo>
                    <a:pt x="70" y="10"/>
                  </a:lnTo>
                  <a:lnTo>
                    <a:pt x="91" y="2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Freeform 39">
              <a:extLst>
                <a:ext uri="{FF2B5EF4-FFF2-40B4-BE49-F238E27FC236}">
                  <a16:creationId xmlns:a16="http://schemas.microsoft.com/office/drawing/2014/main" id="{896DE289-9ED3-4605-8EBA-CA5A24DF2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412" y="5639578"/>
              <a:ext cx="2106009" cy="282582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1410" y="0"/>
                </a:cxn>
                <a:cxn ang="0">
                  <a:pos x="1498" y="201"/>
                </a:cxn>
                <a:cxn ang="0">
                  <a:pos x="0" y="201"/>
                </a:cxn>
                <a:cxn ang="0">
                  <a:pos x="88" y="0"/>
                </a:cxn>
              </a:cxnLst>
              <a:rect l="0" t="0" r="r" b="b"/>
              <a:pathLst>
                <a:path w="1498" h="201">
                  <a:moveTo>
                    <a:pt x="88" y="0"/>
                  </a:moveTo>
                  <a:lnTo>
                    <a:pt x="1410" y="0"/>
                  </a:lnTo>
                  <a:lnTo>
                    <a:pt x="1498" y="201"/>
                  </a:lnTo>
                  <a:lnTo>
                    <a:pt x="0" y="201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Freeform 40">
              <a:extLst>
                <a:ext uri="{FF2B5EF4-FFF2-40B4-BE49-F238E27FC236}">
                  <a16:creationId xmlns:a16="http://schemas.microsoft.com/office/drawing/2014/main" id="{F8EE8238-863B-47D0-BFCD-F79396396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106" y="3362051"/>
              <a:ext cx="1232958" cy="1234363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877" y="761"/>
                </a:cxn>
                <a:cxn ang="0">
                  <a:pos x="761" y="878"/>
                </a:cxn>
                <a:cxn ang="0">
                  <a:pos x="0" y="116"/>
                </a:cxn>
                <a:cxn ang="0">
                  <a:pos x="116" y="0"/>
                </a:cxn>
              </a:cxnLst>
              <a:rect l="0" t="0" r="r" b="b"/>
              <a:pathLst>
                <a:path w="877" h="878">
                  <a:moveTo>
                    <a:pt x="116" y="0"/>
                  </a:moveTo>
                  <a:lnTo>
                    <a:pt x="877" y="761"/>
                  </a:lnTo>
                  <a:lnTo>
                    <a:pt x="761" y="878"/>
                  </a:lnTo>
                  <a:lnTo>
                    <a:pt x="0" y="116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0033A1">
                <a:lumMod val="85000"/>
                <a:lumOff val="1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Freeform 41">
              <a:extLst>
                <a:ext uri="{FF2B5EF4-FFF2-40B4-BE49-F238E27FC236}">
                  <a16:creationId xmlns:a16="http://schemas.microsoft.com/office/drawing/2014/main" id="{A1A8E1ED-75A3-4302-8F3D-68F49C9D5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0953" y="3467492"/>
              <a:ext cx="1020669" cy="1022076"/>
            </a:xfrm>
            <a:custGeom>
              <a:avLst/>
              <a:gdLst/>
              <a:ahLst/>
              <a:cxnLst>
                <a:cxn ang="0">
                  <a:pos x="116" y="0"/>
                </a:cxn>
                <a:cxn ang="0">
                  <a:pos x="726" y="610"/>
                </a:cxn>
                <a:cxn ang="0">
                  <a:pos x="609" y="727"/>
                </a:cxn>
                <a:cxn ang="0">
                  <a:pos x="0" y="116"/>
                </a:cxn>
                <a:cxn ang="0">
                  <a:pos x="116" y="0"/>
                </a:cxn>
              </a:cxnLst>
              <a:rect l="0" t="0" r="r" b="b"/>
              <a:pathLst>
                <a:path w="726" h="727">
                  <a:moveTo>
                    <a:pt x="116" y="0"/>
                  </a:moveTo>
                  <a:lnTo>
                    <a:pt x="726" y="610"/>
                  </a:lnTo>
                  <a:lnTo>
                    <a:pt x="609" y="727"/>
                  </a:lnTo>
                  <a:lnTo>
                    <a:pt x="0" y="116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0033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Freeform 42">
              <a:extLst>
                <a:ext uri="{FF2B5EF4-FFF2-40B4-BE49-F238E27FC236}">
                  <a16:creationId xmlns:a16="http://schemas.microsoft.com/office/drawing/2014/main" id="{64135DD7-D4B5-4FDD-B392-F88B1E47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894" y="4111385"/>
              <a:ext cx="560947" cy="56235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22" y="2"/>
                </a:cxn>
                <a:cxn ang="0">
                  <a:pos x="146" y="8"/>
                </a:cxn>
                <a:cxn ang="0">
                  <a:pos x="172" y="16"/>
                </a:cxn>
                <a:cxn ang="0">
                  <a:pos x="196" y="27"/>
                </a:cxn>
                <a:cxn ang="0">
                  <a:pos x="223" y="41"/>
                </a:cxn>
                <a:cxn ang="0">
                  <a:pos x="249" y="58"/>
                </a:cxn>
                <a:cxn ang="0">
                  <a:pos x="273" y="78"/>
                </a:cxn>
                <a:cxn ang="0">
                  <a:pos x="298" y="101"/>
                </a:cxn>
                <a:cxn ang="0">
                  <a:pos x="321" y="126"/>
                </a:cxn>
                <a:cxn ang="0">
                  <a:pos x="340" y="151"/>
                </a:cxn>
                <a:cxn ang="0">
                  <a:pos x="358" y="176"/>
                </a:cxn>
                <a:cxn ang="0">
                  <a:pos x="372" y="203"/>
                </a:cxn>
                <a:cxn ang="0">
                  <a:pos x="383" y="228"/>
                </a:cxn>
                <a:cxn ang="0">
                  <a:pos x="391" y="253"/>
                </a:cxn>
                <a:cxn ang="0">
                  <a:pos x="397" y="277"/>
                </a:cxn>
                <a:cxn ang="0">
                  <a:pos x="399" y="300"/>
                </a:cxn>
                <a:cxn ang="0">
                  <a:pos x="398" y="321"/>
                </a:cxn>
                <a:cxn ang="0">
                  <a:pos x="393" y="341"/>
                </a:cxn>
                <a:cxn ang="0">
                  <a:pos x="385" y="359"/>
                </a:cxn>
                <a:cxn ang="0">
                  <a:pos x="373" y="373"/>
                </a:cxn>
                <a:cxn ang="0">
                  <a:pos x="359" y="385"/>
                </a:cxn>
                <a:cxn ang="0">
                  <a:pos x="340" y="393"/>
                </a:cxn>
                <a:cxn ang="0">
                  <a:pos x="321" y="398"/>
                </a:cxn>
                <a:cxn ang="0">
                  <a:pos x="299" y="400"/>
                </a:cxn>
                <a:cxn ang="0">
                  <a:pos x="276" y="398"/>
                </a:cxn>
                <a:cxn ang="0">
                  <a:pos x="252" y="393"/>
                </a:cxn>
                <a:cxn ang="0">
                  <a:pos x="228" y="384"/>
                </a:cxn>
                <a:cxn ang="0">
                  <a:pos x="202" y="372"/>
                </a:cxn>
                <a:cxn ang="0">
                  <a:pos x="175" y="359"/>
                </a:cxn>
                <a:cxn ang="0">
                  <a:pos x="150" y="341"/>
                </a:cxn>
                <a:cxn ang="0">
                  <a:pos x="125" y="321"/>
                </a:cxn>
                <a:cxn ang="0">
                  <a:pos x="100" y="298"/>
                </a:cxn>
                <a:cxn ang="0">
                  <a:pos x="77" y="273"/>
                </a:cxn>
                <a:cxn ang="0">
                  <a:pos x="58" y="249"/>
                </a:cxn>
                <a:cxn ang="0">
                  <a:pos x="41" y="223"/>
                </a:cxn>
                <a:cxn ang="0">
                  <a:pos x="26" y="197"/>
                </a:cxn>
                <a:cxn ang="0">
                  <a:pos x="15" y="172"/>
                </a:cxn>
                <a:cxn ang="0">
                  <a:pos x="7" y="147"/>
                </a:cxn>
                <a:cxn ang="0">
                  <a:pos x="2" y="123"/>
                </a:cxn>
                <a:cxn ang="0">
                  <a:pos x="0" y="100"/>
                </a:cxn>
                <a:cxn ang="0">
                  <a:pos x="2" y="78"/>
                </a:cxn>
                <a:cxn ang="0">
                  <a:pos x="6" y="59"/>
                </a:cxn>
                <a:cxn ang="0">
                  <a:pos x="14" y="41"/>
                </a:cxn>
                <a:cxn ang="0">
                  <a:pos x="26" y="26"/>
                </a:cxn>
                <a:cxn ang="0">
                  <a:pos x="41" y="14"/>
                </a:cxn>
                <a:cxn ang="0">
                  <a:pos x="58" y="6"/>
                </a:cxn>
                <a:cxn ang="0">
                  <a:pos x="78" y="1"/>
                </a:cxn>
                <a:cxn ang="0">
                  <a:pos x="99" y="0"/>
                </a:cxn>
              </a:cxnLst>
              <a:rect l="0" t="0" r="r" b="b"/>
              <a:pathLst>
                <a:path w="399" h="400">
                  <a:moveTo>
                    <a:pt x="99" y="0"/>
                  </a:moveTo>
                  <a:lnTo>
                    <a:pt x="122" y="2"/>
                  </a:lnTo>
                  <a:lnTo>
                    <a:pt x="146" y="8"/>
                  </a:lnTo>
                  <a:lnTo>
                    <a:pt x="172" y="16"/>
                  </a:lnTo>
                  <a:lnTo>
                    <a:pt x="196" y="27"/>
                  </a:lnTo>
                  <a:lnTo>
                    <a:pt x="223" y="41"/>
                  </a:lnTo>
                  <a:lnTo>
                    <a:pt x="249" y="58"/>
                  </a:lnTo>
                  <a:lnTo>
                    <a:pt x="273" y="78"/>
                  </a:lnTo>
                  <a:lnTo>
                    <a:pt x="298" y="101"/>
                  </a:lnTo>
                  <a:lnTo>
                    <a:pt x="321" y="126"/>
                  </a:lnTo>
                  <a:lnTo>
                    <a:pt x="340" y="151"/>
                  </a:lnTo>
                  <a:lnTo>
                    <a:pt x="358" y="176"/>
                  </a:lnTo>
                  <a:lnTo>
                    <a:pt x="372" y="203"/>
                  </a:lnTo>
                  <a:lnTo>
                    <a:pt x="383" y="228"/>
                  </a:lnTo>
                  <a:lnTo>
                    <a:pt x="391" y="253"/>
                  </a:lnTo>
                  <a:lnTo>
                    <a:pt x="397" y="277"/>
                  </a:lnTo>
                  <a:lnTo>
                    <a:pt x="399" y="300"/>
                  </a:lnTo>
                  <a:lnTo>
                    <a:pt x="398" y="321"/>
                  </a:lnTo>
                  <a:lnTo>
                    <a:pt x="393" y="341"/>
                  </a:lnTo>
                  <a:lnTo>
                    <a:pt x="385" y="359"/>
                  </a:lnTo>
                  <a:lnTo>
                    <a:pt x="373" y="373"/>
                  </a:lnTo>
                  <a:lnTo>
                    <a:pt x="359" y="385"/>
                  </a:lnTo>
                  <a:lnTo>
                    <a:pt x="340" y="393"/>
                  </a:lnTo>
                  <a:lnTo>
                    <a:pt x="321" y="398"/>
                  </a:lnTo>
                  <a:lnTo>
                    <a:pt x="299" y="400"/>
                  </a:lnTo>
                  <a:lnTo>
                    <a:pt x="276" y="398"/>
                  </a:lnTo>
                  <a:lnTo>
                    <a:pt x="252" y="393"/>
                  </a:lnTo>
                  <a:lnTo>
                    <a:pt x="228" y="384"/>
                  </a:lnTo>
                  <a:lnTo>
                    <a:pt x="202" y="372"/>
                  </a:lnTo>
                  <a:lnTo>
                    <a:pt x="175" y="359"/>
                  </a:lnTo>
                  <a:lnTo>
                    <a:pt x="150" y="341"/>
                  </a:lnTo>
                  <a:lnTo>
                    <a:pt x="125" y="321"/>
                  </a:lnTo>
                  <a:lnTo>
                    <a:pt x="100" y="298"/>
                  </a:lnTo>
                  <a:lnTo>
                    <a:pt x="77" y="273"/>
                  </a:lnTo>
                  <a:lnTo>
                    <a:pt x="58" y="249"/>
                  </a:lnTo>
                  <a:lnTo>
                    <a:pt x="41" y="223"/>
                  </a:lnTo>
                  <a:lnTo>
                    <a:pt x="26" y="197"/>
                  </a:lnTo>
                  <a:lnTo>
                    <a:pt x="15" y="172"/>
                  </a:lnTo>
                  <a:lnTo>
                    <a:pt x="7" y="147"/>
                  </a:lnTo>
                  <a:lnTo>
                    <a:pt x="2" y="123"/>
                  </a:lnTo>
                  <a:lnTo>
                    <a:pt x="0" y="100"/>
                  </a:lnTo>
                  <a:lnTo>
                    <a:pt x="2" y="78"/>
                  </a:lnTo>
                  <a:lnTo>
                    <a:pt x="6" y="59"/>
                  </a:lnTo>
                  <a:lnTo>
                    <a:pt x="14" y="41"/>
                  </a:lnTo>
                  <a:lnTo>
                    <a:pt x="26" y="26"/>
                  </a:lnTo>
                  <a:lnTo>
                    <a:pt x="41" y="14"/>
                  </a:lnTo>
                  <a:lnTo>
                    <a:pt x="58" y="6"/>
                  </a:lnTo>
                  <a:lnTo>
                    <a:pt x="78" y="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Freeform 43">
              <a:extLst>
                <a:ext uri="{FF2B5EF4-FFF2-40B4-BE49-F238E27FC236}">
                  <a16:creationId xmlns:a16="http://schemas.microsoft.com/office/drawing/2014/main" id="{B18548C4-8588-41D6-A419-9B8CE1987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894" y="4111385"/>
              <a:ext cx="503305" cy="56235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22" y="2"/>
                </a:cxn>
                <a:cxn ang="0">
                  <a:pos x="146" y="8"/>
                </a:cxn>
                <a:cxn ang="0">
                  <a:pos x="172" y="16"/>
                </a:cxn>
                <a:cxn ang="0">
                  <a:pos x="196" y="27"/>
                </a:cxn>
                <a:cxn ang="0">
                  <a:pos x="223" y="41"/>
                </a:cxn>
                <a:cxn ang="0">
                  <a:pos x="249" y="58"/>
                </a:cxn>
                <a:cxn ang="0">
                  <a:pos x="273" y="78"/>
                </a:cxn>
                <a:cxn ang="0">
                  <a:pos x="298" y="101"/>
                </a:cxn>
                <a:cxn ang="0">
                  <a:pos x="302" y="106"/>
                </a:cxn>
                <a:cxn ang="0">
                  <a:pos x="306" y="109"/>
                </a:cxn>
                <a:cxn ang="0">
                  <a:pos x="310" y="114"/>
                </a:cxn>
                <a:cxn ang="0">
                  <a:pos x="290" y="102"/>
                </a:cxn>
                <a:cxn ang="0">
                  <a:pos x="257" y="85"/>
                </a:cxn>
                <a:cxn ang="0">
                  <a:pos x="242" y="80"/>
                </a:cxn>
                <a:cxn ang="0">
                  <a:pos x="227" y="76"/>
                </a:cxn>
                <a:cxn ang="0">
                  <a:pos x="210" y="74"/>
                </a:cxn>
                <a:cxn ang="0">
                  <a:pos x="195" y="74"/>
                </a:cxn>
                <a:cxn ang="0">
                  <a:pos x="179" y="75"/>
                </a:cxn>
                <a:cxn ang="0">
                  <a:pos x="165" y="79"/>
                </a:cxn>
                <a:cxn ang="0">
                  <a:pos x="153" y="85"/>
                </a:cxn>
                <a:cxn ang="0">
                  <a:pos x="142" y="95"/>
                </a:cxn>
                <a:cxn ang="0">
                  <a:pos x="134" y="107"/>
                </a:cxn>
                <a:cxn ang="0">
                  <a:pos x="131" y="122"/>
                </a:cxn>
                <a:cxn ang="0">
                  <a:pos x="130" y="153"/>
                </a:cxn>
                <a:cxn ang="0">
                  <a:pos x="133" y="184"/>
                </a:cxn>
                <a:cxn ang="0">
                  <a:pos x="142" y="214"/>
                </a:cxn>
                <a:cxn ang="0">
                  <a:pos x="155" y="242"/>
                </a:cxn>
                <a:cxn ang="0">
                  <a:pos x="173" y="269"/>
                </a:cxn>
                <a:cxn ang="0">
                  <a:pos x="193" y="294"/>
                </a:cxn>
                <a:cxn ang="0">
                  <a:pos x="216" y="316"/>
                </a:cxn>
                <a:cxn ang="0">
                  <a:pos x="241" y="336"/>
                </a:cxn>
                <a:cxn ang="0">
                  <a:pos x="269" y="353"/>
                </a:cxn>
                <a:cxn ang="0">
                  <a:pos x="298" y="367"/>
                </a:cxn>
                <a:cxn ang="0">
                  <a:pos x="327" y="378"/>
                </a:cxn>
                <a:cxn ang="0">
                  <a:pos x="358" y="385"/>
                </a:cxn>
                <a:cxn ang="0">
                  <a:pos x="340" y="393"/>
                </a:cxn>
                <a:cxn ang="0">
                  <a:pos x="321" y="398"/>
                </a:cxn>
                <a:cxn ang="0">
                  <a:pos x="299" y="400"/>
                </a:cxn>
                <a:cxn ang="0">
                  <a:pos x="276" y="397"/>
                </a:cxn>
                <a:cxn ang="0">
                  <a:pos x="252" y="393"/>
                </a:cxn>
                <a:cxn ang="0">
                  <a:pos x="227" y="384"/>
                </a:cxn>
                <a:cxn ang="0">
                  <a:pos x="201" y="372"/>
                </a:cxn>
                <a:cxn ang="0">
                  <a:pos x="175" y="358"/>
                </a:cxn>
                <a:cxn ang="0">
                  <a:pos x="150" y="341"/>
                </a:cxn>
                <a:cxn ang="0">
                  <a:pos x="125" y="321"/>
                </a:cxn>
                <a:cxn ang="0">
                  <a:pos x="100" y="298"/>
                </a:cxn>
                <a:cxn ang="0">
                  <a:pos x="77" y="273"/>
                </a:cxn>
                <a:cxn ang="0">
                  <a:pos x="58" y="249"/>
                </a:cxn>
                <a:cxn ang="0">
                  <a:pos x="41" y="223"/>
                </a:cxn>
                <a:cxn ang="0">
                  <a:pos x="26" y="197"/>
                </a:cxn>
                <a:cxn ang="0">
                  <a:pos x="15" y="172"/>
                </a:cxn>
                <a:cxn ang="0">
                  <a:pos x="7" y="147"/>
                </a:cxn>
                <a:cxn ang="0">
                  <a:pos x="2" y="123"/>
                </a:cxn>
                <a:cxn ang="0">
                  <a:pos x="0" y="100"/>
                </a:cxn>
                <a:cxn ang="0">
                  <a:pos x="2" y="78"/>
                </a:cxn>
                <a:cxn ang="0">
                  <a:pos x="6" y="59"/>
                </a:cxn>
                <a:cxn ang="0">
                  <a:pos x="14" y="41"/>
                </a:cxn>
                <a:cxn ang="0">
                  <a:pos x="26" y="26"/>
                </a:cxn>
                <a:cxn ang="0">
                  <a:pos x="41" y="14"/>
                </a:cxn>
                <a:cxn ang="0">
                  <a:pos x="58" y="6"/>
                </a:cxn>
                <a:cxn ang="0">
                  <a:pos x="78" y="1"/>
                </a:cxn>
                <a:cxn ang="0">
                  <a:pos x="99" y="0"/>
                </a:cxn>
              </a:cxnLst>
              <a:rect l="0" t="0" r="r" b="b"/>
              <a:pathLst>
                <a:path w="358" h="400">
                  <a:moveTo>
                    <a:pt x="99" y="0"/>
                  </a:moveTo>
                  <a:lnTo>
                    <a:pt x="122" y="2"/>
                  </a:lnTo>
                  <a:lnTo>
                    <a:pt x="146" y="8"/>
                  </a:lnTo>
                  <a:lnTo>
                    <a:pt x="172" y="16"/>
                  </a:lnTo>
                  <a:lnTo>
                    <a:pt x="196" y="27"/>
                  </a:lnTo>
                  <a:lnTo>
                    <a:pt x="223" y="41"/>
                  </a:lnTo>
                  <a:lnTo>
                    <a:pt x="249" y="58"/>
                  </a:lnTo>
                  <a:lnTo>
                    <a:pt x="273" y="78"/>
                  </a:lnTo>
                  <a:lnTo>
                    <a:pt x="298" y="101"/>
                  </a:lnTo>
                  <a:lnTo>
                    <a:pt x="302" y="106"/>
                  </a:lnTo>
                  <a:lnTo>
                    <a:pt x="306" y="109"/>
                  </a:lnTo>
                  <a:lnTo>
                    <a:pt x="310" y="114"/>
                  </a:lnTo>
                  <a:lnTo>
                    <a:pt x="290" y="102"/>
                  </a:lnTo>
                  <a:lnTo>
                    <a:pt x="257" y="85"/>
                  </a:lnTo>
                  <a:lnTo>
                    <a:pt x="242" y="80"/>
                  </a:lnTo>
                  <a:lnTo>
                    <a:pt x="227" y="76"/>
                  </a:lnTo>
                  <a:lnTo>
                    <a:pt x="210" y="74"/>
                  </a:lnTo>
                  <a:lnTo>
                    <a:pt x="195" y="74"/>
                  </a:lnTo>
                  <a:lnTo>
                    <a:pt x="179" y="75"/>
                  </a:lnTo>
                  <a:lnTo>
                    <a:pt x="165" y="79"/>
                  </a:lnTo>
                  <a:lnTo>
                    <a:pt x="153" y="85"/>
                  </a:lnTo>
                  <a:lnTo>
                    <a:pt x="142" y="95"/>
                  </a:lnTo>
                  <a:lnTo>
                    <a:pt x="134" y="107"/>
                  </a:lnTo>
                  <a:lnTo>
                    <a:pt x="131" y="122"/>
                  </a:lnTo>
                  <a:lnTo>
                    <a:pt x="130" y="153"/>
                  </a:lnTo>
                  <a:lnTo>
                    <a:pt x="133" y="184"/>
                  </a:lnTo>
                  <a:lnTo>
                    <a:pt x="142" y="214"/>
                  </a:lnTo>
                  <a:lnTo>
                    <a:pt x="155" y="242"/>
                  </a:lnTo>
                  <a:lnTo>
                    <a:pt x="173" y="269"/>
                  </a:lnTo>
                  <a:lnTo>
                    <a:pt x="193" y="294"/>
                  </a:lnTo>
                  <a:lnTo>
                    <a:pt x="216" y="316"/>
                  </a:lnTo>
                  <a:lnTo>
                    <a:pt x="241" y="336"/>
                  </a:lnTo>
                  <a:lnTo>
                    <a:pt x="269" y="353"/>
                  </a:lnTo>
                  <a:lnTo>
                    <a:pt x="298" y="367"/>
                  </a:lnTo>
                  <a:lnTo>
                    <a:pt x="327" y="378"/>
                  </a:lnTo>
                  <a:lnTo>
                    <a:pt x="358" y="385"/>
                  </a:lnTo>
                  <a:lnTo>
                    <a:pt x="340" y="393"/>
                  </a:lnTo>
                  <a:lnTo>
                    <a:pt x="321" y="398"/>
                  </a:lnTo>
                  <a:lnTo>
                    <a:pt x="299" y="400"/>
                  </a:lnTo>
                  <a:lnTo>
                    <a:pt x="276" y="397"/>
                  </a:lnTo>
                  <a:lnTo>
                    <a:pt x="252" y="393"/>
                  </a:lnTo>
                  <a:lnTo>
                    <a:pt x="227" y="384"/>
                  </a:lnTo>
                  <a:lnTo>
                    <a:pt x="201" y="372"/>
                  </a:lnTo>
                  <a:lnTo>
                    <a:pt x="175" y="358"/>
                  </a:lnTo>
                  <a:lnTo>
                    <a:pt x="150" y="341"/>
                  </a:lnTo>
                  <a:lnTo>
                    <a:pt x="125" y="321"/>
                  </a:lnTo>
                  <a:lnTo>
                    <a:pt x="100" y="298"/>
                  </a:lnTo>
                  <a:lnTo>
                    <a:pt x="77" y="273"/>
                  </a:lnTo>
                  <a:lnTo>
                    <a:pt x="58" y="249"/>
                  </a:lnTo>
                  <a:lnTo>
                    <a:pt x="41" y="223"/>
                  </a:lnTo>
                  <a:lnTo>
                    <a:pt x="26" y="197"/>
                  </a:lnTo>
                  <a:lnTo>
                    <a:pt x="15" y="172"/>
                  </a:lnTo>
                  <a:lnTo>
                    <a:pt x="7" y="147"/>
                  </a:lnTo>
                  <a:lnTo>
                    <a:pt x="2" y="123"/>
                  </a:lnTo>
                  <a:lnTo>
                    <a:pt x="0" y="100"/>
                  </a:lnTo>
                  <a:lnTo>
                    <a:pt x="2" y="78"/>
                  </a:lnTo>
                  <a:lnTo>
                    <a:pt x="6" y="59"/>
                  </a:lnTo>
                  <a:lnTo>
                    <a:pt x="14" y="41"/>
                  </a:lnTo>
                  <a:lnTo>
                    <a:pt x="26" y="26"/>
                  </a:lnTo>
                  <a:lnTo>
                    <a:pt x="41" y="14"/>
                  </a:lnTo>
                  <a:lnTo>
                    <a:pt x="58" y="6"/>
                  </a:lnTo>
                  <a:lnTo>
                    <a:pt x="78" y="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Freeform 53">
              <a:extLst>
                <a:ext uri="{FF2B5EF4-FFF2-40B4-BE49-F238E27FC236}">
                  <a16:creationId xmlns:a16="http://schemas.microsoft.com/office/drawing/2014/main" id="{829750A1-3675-4886-BD7A-CFF2FE8FD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1567" y="3557468"/>
              <a:ext cx="205259" cy="205259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92" y="3"/>
                </a:cxn>
                <a:cxn ang="0">
                  <a:pos x="109" y="10"/>
                </a:cxn>
                <a:cxn ang="0">
                  <a:pos x="125" y="21"/>
                </a:cxn>
                <a:cxn ang="0">
                  <a:pos x="136" y="36"/>
                </a:cxn>
                <a:cxn ang="0">
                  <a:pos x="143" y="53"/>
                </a:cxn>
                <a:cxn ang="0">
                  <a:pos x="146" y="72"/>
                </a:cxn>
                <a:cxn ang="0">
                  <a:pos x="143" y="92"/>
                </a:cxn>
                <a:cxn ang="0">
                  <a:pos x="136" y="109"/>
                </a:cxn>
                <a:cxn ang="0">
                  <a:pos x="125" y="124"/>
                </a:cxn>
                <a:cxn ang="0">
                  <a:pos x="109" y="136"/>
                </a:cxn>
                <a:cxn ang="0">
                  <a:pos x="92" y="143"/>
                </a:cxn>
                <a:cxn ang="0">
                  <a:pos x="73" y="146"/>
                </a:cxn>
                <a:cxn ang="0">
                  <a:pos x="53" y="143"/>
                </a:cxn>
                <a:cxn ang="0">
                  <a:pos x="36" y="136"/>
                </a:cxn>
                <a:cxn ang="0">
                  <a:pos x="21" y="124"/>
                </a:cxn>
                <a:cxn ang="0">
                  <a:pos x="10" y="109"/>
                </a:cxn>
                <a:cxn ang="0">
                  <a:pos x="3" y="92"/>
                </a:cxn>
                <a:cxn ang="0">
                  <a:pos x="0" y="72"/>
                </a:cxn>
                <a:cxn ang="0">
                  <a:pos x="3" y="53"/>
                </a:cxn>
                <a:cxn ang="0">
                  <a:pos x="10" y="36"/>
                </a:cxn>
                <a:cxn ang="0">
                  <a:pos x="21" y="21"/>
                </a:cxn>
                <a:cxn ang="0">
                  <a:pos x="36" y="10"/>
                </a:cxn>
                <a:cxn ang="0">
                  <a:pos x="53" y="3"/>
                </a:cxn>
                <a:cxn ang="0">
                  <a:pos x="73" y="0"/>
                </a:cxn>
              </a:cxnLst>
              <a:rect l="0" t="0" r="r" b="b"/>
              <a:pathLst>
                <a:path w="146" h="146">
                  <a:moveTo>
                    <a:pt x="73" y="0"/>
                  </a:moveTo>
                  <a:lnTo>
                    <a:pt x="92" y="3"/>
                  </a:lnTo>
                  <a:lnTo>
                    <a:pt x="109" y="10"/>
                  </a:lnTo>
                  <a:lnTo>
                    <a:pt x="125" y="21"/>
                  </a:lnTo>
                  <a:lnTo>
                    <a:pt x="136" y="36"/>
                  </a:lnTo>
                  <a:lnTo>
                    <a:pt x="143" y="53"/>
                  </a:lnTo>
                  <a:lnTo>
                    <a:pt x="146" y="72"/>
                  </a:lnTo>
                  <a:lnTo>
                    <a:pt x="143" y="92"/>
                  </a:lnTo>
                  <a:lnTo>
                    <a:pt x="136" y="109"/>
                  </a:lnTo>
                  <a:lnTo>
                    <a:pt x="125" y="124"/>
                  </a:lnTo>
                  <a:lnTo>
                    <a:pt x="109" y="136"/>
                  </a:lnTo>
                  <a:lnTo>
                    <a:pt x="92" y="143"/>
                  </a:lnTo>
                  <a:lnTo>
                    <a:pt x="73" y="146"/>
                  </a:lnTo>
                  <a:lnTo>
                    <a:pt x="53" y="143"/>
                  </a:lnTo>
                  <a:lnTo>
                    <a:pt x="36" y="136"/>
                  </a:lnTo>
                  <a:lnTo>
                    <a:pt x="21" y="124"/>
                  </a:lnTo>
                  <a:lnTo>
                    <a:pt x="10" y="109"/>
                  </a:lnTo>
                  <a:lnTo>
                    <a:pt x="3" y="92"/>
                  </a:lnTo>
                  <a:lnTo>
                    <a:pt x="0" y="72"/>
                  </a:lnTo>
                  <a:lnTo>
                    <a:pt x="3" y="53"/>
                  </a:lnTo>
                  <a:lnTo>
                    <a:pt x="10" y="36"/>
                  </a:lnTo>
                  <a:lnTo>
                    <a:pt x="21" y="21"/>
                  </a:lnTo>
                  <a:lnTo>
                    <a:pt x="36" y="10"/>
                  </a:lnTo>
                  <a:lnTo>
                    <a:pt x="53" y="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33A1">
                <a:alpha val="4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Freeform 54">
              <a:extLst>
                <a:ext uri="{FF2B5EF4-FFF2-40B4-BE49-F238E27FC236}">
                  <a16:creationId xmlns:a16="http://schemas.microsoft.com/office/drawing/2014/main" id="{06FB0806-F1FC-4DA8-9378-4DF0DFCA8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897" y="3023234"/>
              <a:ext cx="458317" cy="45972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270" y="17"/>
                </a:cxn>
                <a:cxn ang="0">
                  <a:pos x="289" y="38"/>
                </a:cxn>
                <a:cxn ang="0">
                  <a:pos x="305" y="63"/>
                </a:cxn>
                <a:cxn ang="0">
                  <a:pos x="316" y="89"/>
                </a:cxn>
                <a:cxn ang="0">
                  <a:pos x="324" y="118"/>
                </a:cxn>
                <a:cxn ang="0">
                  <a:pos x="326" y="148"/>
                </a:cxn>
                <a:cxn ang="0">
                  <a:pos x="324" y="177"/>
                </a:cxn>
                <a:cxn ang="0">
                  <a:pos x="317" y="205"/>
                </a:cxn>
                <a:cxn ang="0">
                  <a:pos x="306" y="231"/>
                </a:cxn>
                <a:cxn ang="0">
                  <a:pos x="292" y="254"/>
                </a:cxn>
                <a:cxn ang="0">
                  <a:pos x="274" y="275"/>
                </a:cxn>
                <a:cxn ang="0">
                  <a:pos x="253" y="292"/>
                </a:cxn>
                <a:cxn ang="0">
                  <a:pos x="229" y="307"/>
                </a:cxn>
                <a:cxn ang="0">
                  <a:pos x="204" y="318"/>
                </a:cxn>
                <a:cxn ang="0">
                  <a:pos x="176" y="324"/>
                </a:cxn>
                <a:cxn ang="0">
                  <a:pos x="147" y="327"/>
                </a:cxn>
                <a:cxn ang="0">
                  <a:pos x="117" y="324"/>
                </a:cxn>
                <a:cxn ang="0">
                  <a:pos x="88" y="317"/>
                </a:cxn>
                <a:cxn ang="0">
                  <a:pos x="63" y="305"/>
                </a:cxn>
                <a:cxn ang="0">
                  <a:pos x="38" y="289"/>
                </a:cxn>
                <a:cxn ang="0">
                  <a:pos x="17" y="270"/>
                </a:cxn>
                <a:cxn ang="0">
                  <a:pos x="0" y="248"/>
                </a:cxn>
                <a:cxn ang="0">
                  <a:pos x="248" y="0"/>
                </a:cxn>
              </a:cxnLst>
              <a:rect l="0" t="0" r="r" b="b"/>
              <a:pathLst>
                <a:path w="326" h="327">
                  <a:moveTo>
                    <a:pt x="248" y="0"/>
                  </a:moveTo>
                  <a:lnTo>
                    <a:pt x="270" y="17"/>
                  </a:lnTo>
                  <a:lnTo>
                    <a:pt x="289" y="38"/>
                  </a:lnTo>
                  <a:lnTo>
                    <a:pt x="305" y="63"/>
                  </a:lnTo>
                  <a:lnTo>
                    <a:pt x="316" y="89"/>
                  </a:lnTo>
                  <a:lnTo>
                    <a:pt x="324" y="118"/>
                  </a:lnTo>
                  <a:lnTo>
                    <a:pt x="326" y="148"/>
                  </a:lnTo>
                  <a:lnTo>
                    <a:pt x="324" y="177"/>
                  </a:lnTo>
                  <a:lnTo>
                    <a:pt x="317" y="205"/>
                  </a:lnTo>
                  <a:lnTo>
                    <a:pt x="306" y="231"/>
                  </a:lnTo>
                  <a:lnTo>
                    <a:pt x="292" y="254"/>
                  </a:lnTo>
                  <a:lnTo>
                    <a:pt x="274" y="275"/>
                  </a:lnTo>
                  <a:lnTo>
                    <a:pt x="253" y="292"/>
                  </a:lnTo>
                  <a:lnTo>
                    <a:pt x="229" y="307"/>
                  </a:lnTo>
                  <a:lnTo>
                    <a:pt x="204" y="318"/>
                  </a:lnTo>
                  <a:lnTo>
                    <a:pt x="176" y="324"/>
                  </a:lnTo>
                  <a:lnTo>
                    <a:pt x="147" y="327"/>
                  </a:lnTo>
                  <a:lnTo>
                    <a:pt x="117" y="324"/>
                  </a:lnTo>
                  <a:lnTo>
                    <a:pt x="88" y="317"/>
                  </a:lnTo>
                  <a:lnTo>
                    <a:pt x="63" y="305"/>
                  </a:lnTo>
                  <a:lnTo>
                    <a:pt x="38" y="289"/>
                  </a:lnTo>
                  <a:lnTo>
                    <a:pt x="17" y="270"/>
                  </a:lnTo>
                  <a:lnTo>
                    <a:pt x="0" y="248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0033A1">
                <a:alpha val="39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Freeform 57">
              <a:extLst>
                <a:ext uri="{FF2B5EF4-FFF2-40B4-BE49-F238E27FC236}">
                  <a16:creationId xmlns:a16="http://schemas.microsoft.com/office/drawing/2014/main" id="{D412B3B1-4D14-4CEF-9874-F55B8C270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928" y="3324092"/>
              <a:ext cx="347253" cy="348658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47" y="214"/>
                </a:cxn>
                <a:cxn ang="0">
                  <a:pos x="213" y="248"/>
                </a:cxn>
                <a:cxn ang="0">
                  <a:pos x="0" y="33"/>
                </a:cxn>
                <a:cxn ang="0">
                  <a:pos x="33" y="0"/>
                </a:cxn>
              </a:cxnLst>
              <a:rect l="0" t="0" r="r" b="b"/>
              <a:pathLst>
                <a:path w="247" h="248">
                  <a:moveTo>
                    <a:pt x="33" y="0"/>
                  </a:moveTo>
                  <a:lnTo>
                    <a:pt x="247" y="214"/>
                  </a:lnTo>
                  <a:lnTo>
                    <a:pt x="213" y="248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A0B4B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Freeform 82">
              <a:extLst>
                <a:ext uri="{FF2B5EF4-FFF2-40B4-BE49-F238E27FC236}">
                  <a16:creationId xmlns:a16="http://schemas.microsoft.com/office/drawing/2014/main" id="{A65B8917-0440-4983-8871-E1DE169E7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275" y="3849891"/>
              <a:ext cx="548293" cy="50049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16" y="211"/>
                </a:cxn>
                <a:cxn ang="0">
                  <a:pos x="269" y="229"/>
                </a:cxn>
                <a:cxn ang="0">
                  <a:pos x="390" y="351"/>
                </a:cxn>
                <a:cxn ang="0">
                  <a:pos x="386" y="356"/>
                </a:cxn>
                <a:cxn ang="0">
                  <a:pos x="266" y="235"/>
                </a:cxn>
                <a:cxn ang="0">
                  <a:pos x="213" y="216"/>
                </a:cxn>
                <a:cxn ang="0">
                  <a:pos x="212" y="216"/>
                </a:cxn>
                <a:cxn ang="0">
                  <a:pos x="211" y="216"/>
                </a:cxn>
                <a:cxn ang="0">
                  <a:pos x="0" y="4"/>
                </a:cxn>
                <a:cxn ang="0">
                  <a:pos x="5" y="0"/>
                </a:cxn>
              </a:cxnLst>
              <a:rect l="0" t="0" r="r" b="b"/>
              <a:pathLst>
                <a:path w="390" h="356">
                  <a:moveTo>
                    <a:pt x="5" y="0"/>
                  </a:moveTo>
                  <a:lnTo>
                    <a:pt x="216" y="211"/>
                  </a:lnTo>
                  <a:lnTo>
                    <a:pt x="269" y="229"/>
                  </a:lnTo>
                  <a:lnTo>
                    <a:pt x="390" y="351"/>
                  </a:lnTo>
                  <a:lnTo>
                    <a:pt x="386" y="356"/>
                  </a:lnTo>
                  <a:lnTo>
                    <a:pt x="266" y="235"/>
                  </a:lnTo>
                  <a:lnTo>
                    <a:pt x="213" y="216"/>
                  </a:lnTo>
                  <a:lnTo>
                    <a:pt x="212" y="216"/>
                  </a:lnTo>
                  <a:lnTo>
                    <a:pt x="211" y="216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F252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Freeform 83">
              <a:extLst>
                <a:ext uri="{FF2B5EF4-FFF2-40B4-BE49-F238E27FC236}">
                  <a16:creationId xmlns:a16="http://schemas.microsoft.com/office/drawing/2014/main" id="{8D35D81A-458F-4303-95A9-55D465B57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911" y="4517685"/>
              <a:ext cx="531423" cy="257277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36" y="1"/>
                </a:cxn>
                <a:cxn ang="0">
                  <a:pos x="43" y="4"/>
                </a:cxn>
                <a:cxn ang="0">
                  <a:pos x="50" y="7"/>
                </a:cxn>
                <a:cxn ang="0">
                  <a:pos x="53" y="11"/>
                </a:cxn>
                <a:cxn ang="0">
                  <a:pos x="77" y="30"/>
                </a:cxn>
                <a:cxn ang="0">
                  <a:pos x="103" y="48"/>
                </a:cxn>
                <a:cxn ang="0">
                  <a:pos x="130" y="63"/>
                </a:cxn>
                <a:cxn ang="0">
                  <a:pos x="159" y="77"/>
                </a:cxn>
                <a:cxn ang="0">
                  <a:pos x="188" y="88"/>
                </a:cxn>
                <a:cxn ang="0">
                  <a:pos x="216" y="97"/>
                </a:cxn>
                <a:cxn ang="0">
                  <a:pos x="245" y="104"/>
                </a:cxn>
                <a:cxn ang="0">
                  <a:pos x="271" y="107"/>
                </a:cxn>
                <a:cxn ang="0">
                  <a:pos x="296" y="108"/>
                </a:cxn>
                <a:cxn ang="0">
                  <a:pos x="318" y="106"/>
                </a:cxn>
                <a:cxn ang="0">
                  <a:pos x="328" y="104"/>
                </a:cxn>
                <a:cxn ang="0">
                  <a:pos x="338" y="99"/>
                </a:cxn>
                <a:cxn ang="0">
                  <a:pos x="348" y="93"/>
                </a:cxn>
                <a:cxn ang="0">
                  <a:pos x="357" y="88"/>
                </a:cxn>
                <a:cxn ang="0">
                  <a:pos x="365" y="82"/>
                </a:cxn>
                <a:cxn ang="0">
                  <a:pos x="372" y="77"/>
                </a:cxn>
                <a:cxn ang="0">
                  <a:pos x="376" y="73"/>
                </a:cxn>
                <a:cxn ang="0">
                  <a:pos x="378" y="72"/>
                </a:cxn>
                <a:cxn ang="0">
                  <a:pos x="301" y="149"/>
                </a:cxn>
                <a:cxn ang="0">
                  <a:pos x="300" y="150"/>
                </a:cxn>
                <a:cxn ang="0">
                  <a:pos x="293" y="157"/>
                </a:cxn>
                <a:cxn ang="0">
                  <a:pos x="289" y="159"/>
                </a:cxn>
                <a:cxn ang="0">
                  <a:pos x="289" y="160"/>
                </a:cxn>
                <a:cxn ang="0">
                  <a:pos x="288" y="161"/>
                </a:cxn>
                <a:cxn ang="0">
                  <a:pos x="270" y="172"/>
                </a:cxn>
                <a:cxn ang="0">
                  <a:pos x="252" y="180"/>
                </a:cxn>
                <a:cxn ang="0">
                  <a:pos x="232" y="183"/>
                </a:cxn>
                <a:cxn ang="0">
                  <a:pos x="210" y="182"/>
                </a:cxn>
                <a:cxn ang="0">
                  <a:pos x="187" y="179"/>
                </a:cxn>
                <a:cxn ang="0">
                  <a:pos x="164" y="170"/>
                </a:cxn>
                <a:cxn ang="0">
                  <a:pos x="139" y="159"/>
                </a:cxn>
                <a:cxn ang="0">
                  <a:pos x="115" y="145"/>
                </a:cxn>
                <a:cxn ang="0">
                  <a:pos x="90" y="126"/>
                </a:cxn>
                <a:cxn ang="0">
                  <a:pos x="65" y="105"/>
                </a:cxn>
                <a:cxn ang="0">
                  <a:pos x="40" y="82"/>
                </a:cxn>
                <a:cxn ang="0">
                  <a:pos x="16" y="55"/>
                </a:cxn>
                <a:cxn ang="0">
                  <a:pos x="14" y="52"/>
                </a:cxn>
                <a:cxn ang="0">
                  <a:pos x="10" y="48"/>
                </a:cxn>
                <a:cxn ang="0">
                  <a:pos x="6" y="41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6"/>
                </a:cxn>
                <a:cxn ang="0">
                  <a:pos x="8" y="8"/>
                </a:cxn>
                <a:cxn ang="0">
                  <a:pos x="18" y="2"/>
                </a:cxn>
                <a:cxn ang="0">
                  <a:pos x="27" y="0"/>
                </a:cxn>
              </a:cxnLst>
              <a:rect l="0" t="0" r="r" b="b"/>
              <a:pathLst>
                <a:path w="378" h="183">
                  <a:moveTo>
                    <a:pt x="27" y="0"/>
                  </a:moveTo>
                  <a:lnTo>
                    <a:pt x="36" y="1"/>
                  </a:lnTo>
                  <a:lnTo>
                    <a:pt x="43" y="4"/>
                  </a:lnTo>
                  <a:lnTo>
                    <a:pt x="50" y="7"/>
                  </a:lnTo>
                  <a:lnTo>
                    <a:pt x="53" y="11"/>
                  </a:lnTo>
                  <a:lnTo>
                    <a:pt x="77" y="30"/>
                  </a:lnTo>
                  <a:lnTo>
                    <a:pt x="103" y="48"/>
                  </a:lnTo>
                  <a:lnTo>
                    <a:pt x="130" y="63"/>
                  </a:lnTo>
                  <a:lnTo>
                    <a:pt x="159" y="77"/>
                  </a:lnTo>
                  <a:lnTo>
                    <a:pt x="188" y="88"/>
                  </a:lnTo>
                  <a:lnTo>
                    <a:pt x="216" y="97"/>
                  </a:lnTo>
                  <a:lnTo>
                    <a:pt x="245" y="104"/>
                  </a:lnTo>
                  <a:lnTo>
                    <a:pt x="271" y="107"/>
                  </a:lnTo>
                  <a:lnTo>
                    <a:pt x="296" y="108"/>
                  </a:lnTo>
                  <a:lnTo>
                    <a:pt x="318" y="106"/>
                  </a:lnTo>
                  <a:lnTo>
                    <a:pt x="328" y="104"/>
                  </a:lnTo>
                  <a:lnTo>
                    <a:pt x="338" y="99"/>
                  </a:lnTo>
                  <a:lnTo>
                    <a:pt x="348" y="93"/>
                  </a:lnTo>
                  <a:lnTo>
                    <a:pt x="357" y="88"/>
                  </a:lnTo>
                  <a:lnTo>
                    <a:pt x="365" y="82"/>
                  </a:lnTo>
                  <a:lnTo>
                    <a:pt x="372" y="77"/>
                  </a:lnTo>
                  <a:lnTo>
                    <a:pt x="376" y="73"/>
                  </a:lnTo>
                  <a:lnTo>
                    <a:pt x="378" y="72"/>
                  </a:lnTo>
                  <a:lnTo>
                    <a:pt x="301" y="149"/>
                  </a:lnTo>
                  <a:lnTo>
                    <a:pt x="300" y="150"/>
                  </a:lnTo>
                  <a:lnTo>
                    <a:pt x="293" y="157"/>
                  </a:lnTo>
                  <a:lnTo>
                    <a:pt x="289" y="159"/>
                  </a:lnTo>
                  <a:lnTo>
                    <a:pt x="289" y="160"/>
                  </a:lnTo>
                  <a:lnTo>
                    <a:pt x="288" y="161"/>
                  </a:lnTo>
                  <a:lnTo>
                    <a:pt x="270" y="172"/>
                  </a:lnTo>
                  <a:lnTo>
                    <a:pt x="252" y="180"/>
                  </a:lnTo>
                  <a:lnTo>
                    <a:pt x="232" y="183"/>
                  </a:lnTo>
                  <a:lnTo>
                    <a:pt x="210" y="182"/>
                  </a:lnTo>
                  <a:lnTo>
                    <a:pt x="187" y="179"/>
                  </a:lnTo>
                  <a:lnTo>
                    <a:pt x="164" y="170"/>
                  </a:lnTo>
                  <a:lnTo>
                    <a:pt x="139" y="159"/>
                  </a:lnTo>
                  <a:lnTo>
                    <a:pt x="115" y="145"/>
                  </a:lnTo>
                  <a:lnTo>
                    <a:pt x="90" y="126"/>
                  </a:lnTo>
                  <a:lnTo>
                    <a:pt x="65" y="105"/>
                  </a:lnTo>
                  <a:lnTo>
                    <a:pt x="40" y="82"/>
                  </a:lnTo>
                  <a:lnTo>
                    <a:pt x="16" y="55"/>
                  </a:lnTo>
                  <a:lnTo>
                    <a:pt x="14" y="52"/>
                  </a:lnTo>
                  <a:lnTo>
                    <a:pt x="10" y="48"/>
                  </a:lnTo>
                  <a:lnTo>
                    <a:pt x="6" y="41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Freeform 84">
              <a:extLst>
                <a:ext uri="{FF2B5EF4-FFF2-40B4-BE49-F238E27FC236}">
                  <a16:creationId xmlns:a16="http://schemas.microsoft.com/office/drawing/2014/main" id="{0A28255A-BE83-4CF6-95C0-934AA5A2A4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9753" y="4246350"/>
              <a:ext cx="552511" cy="427388"/>
            </a:xfrm>
            <a:custGeom>
              <a:avLst/>
              <a:gdLst/>
              <a:ahLst/>
              <a:cxnLst>
                <a:cxn ang="0">
                  <a:pos x="1" y="200"/>
                </a:cxn>
                <a:cxn ang="0">
                  <a:pos x="1" y="199"/>
                </a:cxn>
                <a:cxn ang="0">
                  <a:pos x="251" y="0"/>
                </a:cxn>
                <a:cxn ang="0">
                  <a:pos x="257" y="1"/>
                </a:cxn>
                <a:cxn ang="0">
                  <a:pos x="271" y="9"/>
                </a:cxn>
                <a:cxn ang="0">
                  <a:pos x="292" y="25"/>
                </a:cxn>
                <a:cxn ang="0">
                  <a:pos x="315" y="50"/>
                </a:cxn>
                <a:cxn ang="0">
                  <a:pos x="338" y="79"/>
                </a:cxn>
                <a:cxn ang="0">
                  <a:pos x="367" y="121"/>
                </a:cxn>
                <a:cxn ang="0">
                  <a:pos x="385" y="162"/>
                </a:cxn>
                <a:cxn ang="0">
                  <a:pos x="393" y="204"/>
                </a:cxn>
                <a:cxn ang="0">
                  <a:pos x="385" y="242"/>
                </a:cxn>
                <a:cxn ang="0">
                  <a:pos x="362" y="275"/>
                </a:cxn>
                <a:cxn ang="0">
                  <a:pos x="328" y="297"/>
                </a:cxn>
                <a:cxn ang="0">
                  <a:pos x="288" y="304"/>
                </a:cxn>
                <a:cxn ang="0">
                  <a:pos x="239" y="298"/>
                </a:cxn>
                <a:cxn ang="0">
                  <a:pos x="187" y="285"/>
                </a:cxn>
                <a:cxn ang="0">
                  <a:pos x="136" y="264"/>
                </a:cxn>
                <a:cxn ang="0">
                  <a:pos x="91" y="241"/>
                </a:cxn>
                <a:cxn ang="0">
                  <a:pos x="58" y="217"/>
                </a:cxn>
                <a:cxn ang="0">
                  <a:pos x="35" y="201"/>
                </a:cxn>
                <a:cxn ang="0">
                  <a:pos x="21" y="195"/>
                </a:cxn>
                <a:cxn ang="0">
                  <a:pos x="9" y="196"/>
                </a:cxn>
                <a:cxn ang="0">
                  <a:pos x="2" y="198"/>
                </a:cxn>
                <a:cxn ang="0">
                  <a:pos x="7" y="196"/>
                </a:cxn>
                <a:cxn ang="0">
                  <a:pos x="14" y="192"/>
                </a:cxn>
                <a:cxn ang="0">
                  <a:pos x="22" y="191"/>
                </a:cxn>
                <a:cxn ang="0">
                  <a:pos x="33" y="195"/>
                </a:cxn>
                <a:cxn ang="0">
                  <a:pos x="50" y="205"/>
                </a:cxn>
                <a:cxn ang="0">
                  <a:pos x="77" y="225"/>
                </a:cxn>
                <a:cxn ang="0">
                  <a:pos x="115" y="250"/>
                </a:cxn>
                <a:cxn ang="0">
                  <a:pos x="163" y="271"/>
                </a:cxn>
                <a:cxn ang="0">
                  <a:pos x="214" y="288"/>
                </a:cxn>
                <a:cxn ang="0">
                  <a:pos x="264" y="298"/>
                </a:cxn>
                <a:cxn ang="0">
                  <a:pos x="307" y="298"/>
                </a:cxn>
                <a:cxn ang="0">
                  <a:pos x="344" y="285"/>
                </a:cxn>
                <a:cxn ang="0">
                  <a:pos x="371" y="257"/>
                </a:cxn>
                <a:cxn ang="0">
                  <a:pos x="387" y="222"/>
                </a:cxn>
                <a:cxn ang="0">
                  <a:pos x="388" y="187"/>
                </a:cxn>
                <a:cxn ang="0">
                  <a:pos x="377" y="151"/>
                </a:cxn>
                <a:cxn ang="0">
                  <a:pos x="360" y="119"/>
                </a:cxn>
                <a:cxn ang="0">
                  <a:pos x="335" y="82"/>
                </a:cxn>
                <a:cxn ang="0">
                  <a:pos x="306" y="48"/>
                </a:cxn>
                <a:cxn ang="0">
                  <a:pos x="281" y="22"/>
                </a:cxn>
                <a:cxn ang="0">
                  <a:pos x="261" y="7"/>
                </a:cxn>
                <a:cxn ang="0">
                  <a:pos x="254" y="4"/>
                </a:cxn>
                <a:cxn ang="0">
                  <a:pos x="252" y="3"/>
                </a:cxn>
                <a:cxn ang="0">
                  <a:pos x="251" y="0"/>
                </a:cxn>
              </a:cxnLst>
              <a:rect l="0" t="0" r="r" b="b"/>
              <a:pathLst>
                <a:path w="393" h="304">
                  <a:moveTo>
                    <a:pt x="2" y="199"/>
                  </a:moveTo>
                  <a:lnTo>
                    <a:pt x="1" y="200"/>
                  </a:lnTo>
                  <a:lnTo>
                    <a:pt x="0" y="201"/>
                  </a:lnTo>
                  <a:lnTo>
                    <a:pt x="1" y="199"/>
                  </a:lnTo>
                  <a:lnTo>
                    <a:pt x="2" y="199"/>
                  </a:lnTo>
                  <a:close/>
                  <a:moveTo>
                    <a:pt x="251" y="0"/>
                  </a:moveTo>
                  <a:lnTo>
                    <a:pt x="255" y="0"/>
                  </a:lnTo>
                  <a:lnTo>
                    <a:pt x="257" y="1"/>
                  </a:lnTo>
                  <a:lnTo>
                    <a:pt x="263" y="3"/>
                  </a:lnTo>
                  <a:lnTo>
                    <a:pt x="271" y="9"/>
                  </a:lnTo>
                  <a:lnTo>
                    <a:pt x="281" y="16"/>
                  </a:lnTo>
                  <a:lnTo>
                    <a:pt x="292" y="25"/>
                  </a:lnTo>
                  <a:lnTo>
                    <a:pt x="303" y="37"/>
                  </a:lnTo>
                  <a:lnTo>
                    <a:pt x="315" y="50"/>
                  </a:lnTo>
                  <a:lnTo>
                    <a:pt x="327" y="65"/>
                  </a:lnTo>
                  <a:lnTo>
                    <a:pt x="338" y="79"/>
                  </a:lnTo>
                  <a:lnTo>
                    <a:pt x="354" y="101"/>
                  </a:lnTo>
                  <a:lnTo>
                    <a:pt x="367" y="121"/>
                  </a:lnTo>
                  <a:lnTo>
                    <a:pt x="377" y="141"/>
                  </a:lnTo>
                  <a:lnTo>
                    <a:pt x="385" y="162"/>
                  </a:lnTo>
                  <a:lnTo>
                    <a:pt x="391" y="186"/>
                  </a:lnTo>
                  <a:lnTo>
                    <a:pt x="393" y="204"/>
                  </a:lnTo>
                  <a:lnTo>
                    <a:pt x="391" y="223"/>
                  </a:lnTo>
                  <a:lnTo>
                    <a:pt x="385" y="242"/>
                  </a:lnTo>
                  <a:lnTo>
                    <a:pt x="375" y="260"/>
                  </a:lnTo>
                  <a:lnTo>
                    <a:pt x="362" y="275"/>
                  </a:lnTo>
                  <a:lnTo>
                    <a:pt x="346" y="288"/>
                  </a:lnTo>
                  <a:lnTo>
                    <a:pt x="328" y="297"/>
                  </a:lnTo>
                  <a:lnTo>
                    <a:pt x="308" y="303"/>
                  </a:lnTo>
                  <a:lnTo>
                    <a:pt x="288" y="304"/>
                  </a:lnTo>
                  <a:lnTo>
                    <a:pt x="264" y="303"/>
                  </a:lnTo>
                  <a:lnTo>
                    <a:pt x="239" y="298"/>
                  </a:lnTo>
                  <a:lnTo>
                    <a:pt x="214" y="293"/>
                  </a:lnTo>
                  <a:lnTo>
                    <a:pt x="187" y="285"/>
                  </a:lnTo>
                  <a:lnTo>
                    <a:pt x="161" y="275"/>
                  </a:lnTo>
                  <a:lnTo>
                    <a:pt x="136" y="264"/>
                  </a:lnTo>
                  <a:lnTo>
                    <a:pt x="112" y="253"/>
                  </a:lnTo>
                  <a:lnTo>
                    <a:pt x="91" y="241"/>
                  </a:lnTo>
                  <a:lnTo>
                    <a:pt x="74" y="229"/>
                  </a:lnTo>
                  <a:lnTo>
                    <a:pt x="58" y="217"/>
                  </a:lnTo>
                  <a:lnTo>
                    <a:pt x="45" y="208"/>
                  </a:lnTo>
                  <a:lnTo>
                    <a:pt x="35" y="201"/>
                  </a:lnTo>
                  <a:lnTo>
                    <a:pt x="27" y="197"/>
                  </a:lnTo>
                  <a:lnTo>
                    <a:pt x="21" y="195"/>
                  </a:lnTo>
                  <a:lnTo>
                    <a:pt x="16" y="194"/>
                  </a:lnTo>
                  <a:lnTo>
                    <a:pt x="9" y="196"/>
                  </a:lnTo>
                  <a:lnTo>
                    <a:pt x="2" y="199"/>
                  </a:lnTo>
                  <a:lnTo>
                    <a:pt x="2" y="198"/>
                  </a:lnTo>
                  <a:lnTo>
                    <a:pt x="4" y="197"/>
                  </a:lnTo>
                  <a:lnTo>
                    <a:pt x="7" y="196"/>
                  </a:lnTo>
                  <a:lnTo>
                    <a:pt x="9" y="194"/>
                  </a:lnTo>
                  <a:lnTo>
                    <a:pt x="14" y="192"/>
                  </a:lnTo>
                  <a:lnTo>
                    <a:pt x="18" y="191"/>
                  </a:lnTo>
                  <a:lnTo>
                    <a:pt x="22" y="191"/>
                  </a:lnTo>
                  <a:lnTo>
                    <a:pt x="26" y="193"/>
                  </a:lnTo>
                  <a:lnTo>
                    <a:pt x="33" y="195"/>
                  </a:lnTo>
                  <a:lnTo>
                    <a:pt x="40" y="199"/>
                  </a:lnTo>
                  <a:lnTo>
                    <a:pt x="50" y="205"/>
                  </a:lnTo>
                  <a:lnTo>
                    <a:pt x="62" y="214"/>
                  </a:lnTo>
                  <a:lnTo>
                    <a:pt x="77" y="225"/>
                  </a:lnTo>
                  <a:lnTo>
                    <a:pt x="94" y="237"/>
                  </a:lnTo>
                  <a:lnTo>
                    <a:pt x="115" y="250"/>
                  </a:lnTo>
                  <a:lnTo>
                    <a:pt x="138" y="261"/>
                  </a:lnTo>
                  <a:lnTo>
                    <a:pt x="163" y="271"/>
                  </a:lnTo>
                  <a:lnTo>
                    <a:pt x="188" y="281"/>
                  </a:lnTo>
                  <a:lnTo>
                    <a:pt x="214" y="288"/>
                  </a:lnTo>
                  <a:lnTo>
                    <a:pt x="239" y="295"/>
                  </a:lnTo>
                  <a:lnTo>
                    <a:pt x="264" y="298"/>
                  </a:lnTo>
                  <a:lnTo>
                    <a:pt x="287" y="299"/>
                  </a:lnTo>
                  <a:lnTo>
                    <a:pt x="307" y="298"/>
                  </a:lnTo>
                  <a:lnTo>
                    <a:pt x="326" y="293"/>
                  </a:lnTo>
                  <a:lnTo>
                    <a:pt x="344" y="285"/>
                  </a:lnTo>
                  <a:lnTo>
                    <a:pt x="358" y="273"/>
                  </a:lnTo>
                  <a:lnTo>
                    <a:pt x="371" y="257"/>
                  </a:lnTo>
                  <a:lnTo>
                    <a:pt x="380" y="240"/>
                  </a:lnTo>
                  <a:lnTo>
                    <a:pt x="387" y="222"/>
                  </a:lnTo>
                  <a:lnTo>
                    <a:pt x="390" y="204"/>
                  </a:lnTo>
                  <a:lnTo>
                    <a:pt x="388" y="187"/>
                  </a:lnTo>
                  <a:lnTo>
                    <a:pt x="382" y="167"/>
                  </a:lnTo>
                  <a:lnTo>
                    <a:pt x="377" y="151"/>
                  </a:lnTo>
                  <a:lnTo>
                    <a:pt x="369" y="135"/>
                  </a:lnTo>
                  <a:lnTo>
                    <a:pt x="360" y="119"/>
                  </a:lnTo>
                  <a:lnTo>
                    <a:pt x="348" y="101"/>
                  </a:lnTo>
                  <a:lnTo>
                    <a:pt x="335" y="82"/>
                  </a:lnTo>
                  <a:lnTo>
                    <a:pt x="321" y="64"/>
                  </a:lnTo>
                  <a:lnTo>
                    <a:pt x="306" y="48"/>
                  </a:lnTo>
                  <a:lnTo>
                    <a:pt x="293" y="33"/>
                  </a:lnTo>
                  <a:lnTo>
                    <a:pt x="281" y="22"/>
                  </a:lnTo>
                  <a:lnTo>
                    <a:pt x="270" y="12"/>
                  </a:lnTo>
                  <a:lnTo>
                    <a:pt x="261" y="7"/>
                  </a:lnTo>
                  <a:lnTo>
                    <a:pt x="256" y="4"/>
                  </a:lnTo>
                  <a:lnTo>
                    <a:pt x="254" y="4"/>
                  </a:lnTo>
                  <a:lnTo>
                    <a:pt x="253" y="3"/>
                  </a:lnTo>
                  <a:lnTo>
                    <a:pt x="252" y="3"/>
                  </a:lnTo>
                  <a:lnTo>
                    <a:pt x="250" y="1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0033A1">
                <a:lumMod val="65000"/>
                <a:lumOff val="3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Freeform 85">
              <a:extLst>
                <a:ext uri="{FF2B5EF4-FFF2-40B4-BE49-F238E27FC236}">
                  <a16:creationId xmlns:a16="http://schemas.microsoft.com/office/drawing/2014/main" id="{9B8637BA-ED6C-4A41-A4ED-3190FD9A0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6262" y="3522322"/>
              <a:ext cx="205259" cy="206665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92" y="3"/>
                </a:cxn>
                <a:cxn ang="0">
                  <a:pos x="110" y="10"/>
                </a:cxn>
                <a:cxn ang="0">
                  <a:pos x="125" y="21"/>
                </a:cxn>
                <a:cxn ang="0">
                  <a:pos x="136" y="37"/>
                </a:cxn>
                <a:cxn ang="0">
                  <a:pos x="143" y="54"/>
                </a:cxn>
                <a:cxn ang="0">
                  <a:pos x="146" y="74"/>
                </a:cxn>
                <a:cxn ang="0">
                  <a:pos x="143" y="93"/>
                </a:cxn>
                <a:cxn ang="0">
                  <a:pos x="136" y="110"/>
                </a:cxn>
                <a:cxn ang="0">
                  <a:pos x="125" y="125"/>
                </a:cxn>
                <a:cxn ang="0">
                  <a:pos x="110" y="137"/>
                </a:cxn>
                <a:cxn ang="0">
                  <a:pos x="92" y="144"/>
                </a:cxn>
                <a:cxn ang="0">
                  <a:pos x="72" y="147"/>
                </a:cxn>
                <a:cxn ang="0">
                  <a:pos x="53" y="144"/>
                </a:cxn>
                <a:cxn ang="0">
                  <a:pos x="36" y="137"/>
                </a:cxn>
                <a:cxn ang="0">
                  <a:pos x="21" y="125"/>
                </a:cxn>
                <a:cxn ang="0">
                  <a:pos x="10" y="110"/>
                </a:cxn>
                <a:cxn ang="0">
                  <a:pos x="3" y="93"/>
                </a:cxn>
                <a:cxn ang="0">
                  <a:pos x="0" y="74"/>
                </a:cxn>
                <a:cxn ang="0">
                  <a:pos x="3" y="54"/>
                </a:cxn>
                <a:cxn ang="0">
                  <a:pos x="10" y="37"/>
                </a:cxn>
                <a:cxn ang="0">
                  <a:pos x="21" y="21"/>
                </a:cxn>
                <a:cxn ang="0">
                  <a:pos x="36" y="10"/>
                </a:cxn>
                <a:cxn ang="0">
                  <a:pos x="53" y="3"/>
                </a:cxn>
                <a:cxn ang="0">
                  <a:pos x="72" y="0"/>
                </a:cxn>
              </a:cxnLst>
              <a:rect l="0" t="0" r="r" b="b"/>
              <a:pathLst>
                <a:path w="146" h="147">
                  <a:moveTo>
                    <a:pt x="72" y="0"/>
                  </a:moveTo>
                  <a:lnTo>
                    <a:pt x="92" y="3"/>
                  </a:lnTo>
                  <a:lnTo>
                    <a:pt x="110" y="10"/>
                  </a:lnTo>
                  <a:lnTo>
                    <a:pt x="125" y="21"/>
                  </a:lnTo>
                  <a:lnTo>
                    <a:pt x="136" y="37"/>
                  </a:lnTo>
                  <a:lnTo>
                    <a:pt x="143" y="54"/>
                  </a:lnTo>
                  <a:lnTo>
                    <a:pt x="146" y="74"/>
                  </a:lnTo>
                  <a:lnTo>
                    <a:pt x="143" y="93"/>
                  </a:lnTo>
                  <a:lnTo>
                    <a:pt x="136" y="110"/>
                  </a:lnTo>
                  <a:lnTo>
                    <a:pt x="125" y="125"/>
                  </a:lnTo>
                  <a:lnTo>
                    <a:pt x="110" y="137"/>
                  </a:lnTo>
                  <a:lnTo>
                    <a:pt x="92" y="144"/>
                  </a:lnTo>
                  <a:lnTo>
                    <a:pt x="72" y="147"/>
                  </a:lnTo>
                  <a:lnTo>
                    <a:pt x="53" y="144"/>
                  </a:lnTo>
                  <a:lnTo>
                    <a:pt x="36" y="137"/>
                  </a:lnTo>
                  <a:lnTo>
                    <a:pt x="21" y="125"/>
                  </a:lnTo>
                  <a:lnTo>
                    <a:pt x="10" y="110"/>
                  </a:lnTo>
                  <a:lnTo>
                    <a:pt x="3" y="93"/>
                  </a:lnTo>
                  <a:lnTo>
                    <a:pt x="0" y="74"/>
                  </a:lnTo>
                  <a:lnTo>
                    <a:pt x="3" y="54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6" y="10"/>
                  </a:lnTo>
                  <a:lnTo>
                    <a:pt x="53" y="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33A1">
                <a:lumMod val="65000"/>
                <a:lumOff val="3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Freeform 86">
              <a:extLst>
                <a:ext uri="{FF2B5EF4-FFF2-40B4-BE49-F238E27FC236}">
                  <a16:creationId xmlns:a16="http://schemas.microsoft.com/office/drawing/2014/main" id="{0A914ABE-9439-4AD7-8DDE-A686068C2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697" y="3533569"/>
              <a:ext cx="186983" cy="186983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84" y="2"/>
                </a:cxn>
                <a:cxn ang="0">
                  <a:pos x="100" y="9"/>
                </a:cxn>
                <a:cxn ang="0">
                  <a:pos x="114" y="19"/>
                </a:cxn>
                <a:cxn ang="0">
                  <a:pos x="124" y="33"/>
                </a:cxn>
                <a:cxn ang="0">
                  <a:pos x="130" y="48"/>
                </a:cxn>
                <a:cxn ang="0">
                  <a:pos x="133" y="66"/>
                </a:cxn>
                <a:cxn ang="0">
                  <a:pos x="130" y="83"/>
                </a:cxn>
                <a:cxn ang="0">
                  <a:pos x="124" y="100"/>
                </a:cxn>
                <a:cxn ang="0">
                  <a:pos x="114" y="112"/>
                </a:cxn>
                <a:cxn ang="0">
                  <a:pos x="100" y="123"/>
                </a:cxn>
                <a:cxn ang="0">
                  <a:pos x="84" y="130"/>
                </a:cxn>
                <a:cxn ang="0">
                  <a:pos x="66" y="133"/>
                </a:cxn>
                <a:cxn ang="0">
                  <a:pos x="49" y="130"/>
                </a:cxn>
                <a:cxn ang="0">
                  <a:pos x="33" y="123"/>
                </a:cxn>
                <a:cxn ang="0">
                  <a:pos x="20" y="112"/>
                </a:cxn>
                <a:cxn ang="0">
                  <a:pos x="10" y="100"/>
                </a:cxn>
                <a:cxn ang="0">
                  <a:pos x="3" y="83"/>
                </a:cxn>
                <a:cxn ang="0">
                  <a:pos x="0" y="66"/>
                </a:cxn>
                <a:cxn ang="0">
                  <a:pos x="3" y="48"/>
                </a:cxn>
                <a:cxn ang="0">
                  <a:pos x="10" y="33"/>
                </a:cxn>
                <a:cxn ang="0">
                  <a:pos x="20" y="19"/>
                </a:cxn>
                <a:cxn ang="0">
                  <a:pos x="33" y="9"/>
                </a:cxn>
                <a:cxn ang="0">
                  <a:pos x="49" y="2"/>
                </a:cxn>
                <a:cxn ang="0">
                  <a:pos x="66" y="0"/>
                </a:cxn>
              </a:cxnLst>
              <a:rect l="0" t="0" r="r" b="b"/>
              <a:pathLst>
                <a:path w="133" h="133">
                  <a:moveTo>
                    <a:pt x="66" y="0"/>
                  </a:moveTo>
                  <a:lnTo>
                    <a:pt x="84" y="2"/>
                  </a:lnTo>
                  <a:lnTo>
                    <a:pt x="100" y="9"/>
                  </a:lnTo>
                  <a:lnTo>
                    <a:pt x="114" y="19"/>
                  </a:lnTo>
                  <a:lnTo>
                    <a:pt x="124" y="33"/>
                  </a:lnTo>
                  <a:lnTo>
                    <a:pt x="130" y="48"/>
                  </a:lnTo>
                  <a:lnTo>
                    <a:pt x="133" y="66"/>
                  </a:lnTo>
                  <a:lnTo>
                    <a:pt x="130" y="83"/>
                  </a:lnTo>
                  <a:lnTo>
                    <a:pt x="124" y="100"/>
                  </a:lnTo>
                  <a:lnTo>
                    <a:pt x="114" y="112"/>
                  </a:lnTo>
                  <a:lnTo>
                    <a:pt x="100" y="123"/>
                  </a:lnTo>
                  <a:lnTo>
                    <a:pt x="84" y="130"/>
                  </a:lnTo>
                  <a:lnTo>
                    <a:pt x="66" y="133"/>
                  </a:lnTo>
                  <a:lnTo>
                    <a:pt x="49" y="130"/>
                  </a:lnTo>
                  <a:lnTo>
                    <a:pt x="33" y="123"/>
                  </a:lnTo>
                  <a:lnTo>
                    <a:pt x="20" y="112"/>
                  </a:lnTo>
                  <a:lnTo>
                    <a:pt x="10" y="100"/>
                  </a:lnTo>
                  <a:lnTo>
                    <a:pt x="3" y="83"/>
                  </a:lnTo>
                  <a:lnTo>
                    <a:pt x="0" y="66"/>
                  </a:lnTo>
                  <a:lnTo>
                    <a:pt x="3" y="48"/>
                  </a:lnTo>
                  <a:lnTo>
                    <a:pt x="10" y="33"/>
                  </a:lnTo>
                  <a:lnTo>
                    <a:pt x="20" y="19"/>
                  </a:lnTo>
                  <a:lnTo>
                    <a:pt x="33" y="9"/>
                  </a:lnTo>
                  <a:lnTo>
                    <a:pt x="4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B81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Freeform 87">
              <a:extLst>
                <a:ext uri="{FF2B5EF4-FFF2-40B4-BE49-F238E27FC236}">
                  <a16:creationId xmlns:a16="http://schemas.microsoft.com/office/drawing/2014/main" id="{7C75C4ED-6CAA-45AE-A5A4-665108594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6603" y="2933257"/>
              <a:ext cx="492058" cy="493464"/>
            </a:xfrm>
            <a:custGeom>
              <a:avLst/>
              <a:gdLst/>
              <a:ahLst/>
              <a:cxnLst>
                <a:cxn ang="0">
                  <a:pos x="175" y="0"/>
                </a:cxn>
                <a:cxn ang="0">
                  <a:pos x="206" y="3"/>
                </a:cxn>
                <a:cxn ang="0">
                  <a:pos x="236" y="11"/>
                </a:cxn>
                <a:cxn ang="0">
                  <a:pos x="264" y="24"/>
                </a:cxn>
                <a:cxn ang="0">
                  <a:pos x="288" y="42"/>
                </a:cxn>
                <a:cxn ang="0">
                  <a:pos x="309" y="63"/>
                </a:cxn>
                <a:cxn ang="0">
                  <a:pos x="326" y="87"/>
                </a:cxn>
                <a:cxn ang="0">
                  <a:pos x="339" y="115"/>
                </a:cxn>
                <a:cxn ang="0">
                  <a:pos x="347" y="144"/>
                </a:cxn>
                <a:cxn ang="0">
                  <a:pos x="350" y="175"/>
                </a:cxn>
                <a:cxn ang="0">
                  <a:pos x="347" y="207"/>
                </a:cxn>
                <a:cxn ang="0">
                  <a:pos x="339" y="236"/>
                </a:cxn>
                <a:cxn ang="0">
                  <a:pos x="326" y="263"/>
                </a:cxn>
                <a:cxn ang="0">
                  <a:pos x="309" y="288"/>
                </a:cxn>
                <a:cxn ang="0">
                  <a:pos x="288" y="309"/>
                </a:cxn>
                <a:cxn ang="0">
                  <a:pos x="264" y="327"/>
                </a:cxn>
                <a:cxn ang="0">
                  <a:pos x="236" y="340"/>
                </a:cxn>
                <a:cxn ang="0">
                  <a:pos x="206" y="348"/>
                </a:cxn>
                <a:cxn ang="0">
                  <a:pos x="175" y="351"/>
                </a:cxn>
                <a:cxn ang="0">
                  <a:pos x="144" y="348"/>
                </a:cxn>
                <a:cxn ang="0">
                  <a:pos x="115" y="340"/>
                </a:cxn>
                <a:cxn ang="0">
                  <a:pos x="87" y="327"/>
                </a:cxn>
                <a:cxn ang="0">
                  <a:pos x="62" y="309"/>
                </a:cxn>
                <a:cxn ang="0">
                  <a:pos x="41" y="288"/>
                </a:cxn>
                <a:cxn ang="0">
                  <a:pos x="24" y="263"/>
                </a:cxn>
                <a:cxn ang="0">
                  <a:pos x="11" y="236"/>
                </a:cxn>
                <a:cxn ang="0">
                  <a:pos x="3" y="207"/>
                </a:cxn>
                <a:cxn ang="0">
                  <a:pos x="0" y="175"/>
                </a:cxn>
                <a:cxn ang="0">
                  <a:pos x="3" y="144"/>
                </a:cxn>
                <a:cxn ang="0">
                  <a:pos x="11" y="115"/>
                </a:cxn>
                <a:cxn ang="0">
                  <a:pos x="24" y="87"/>
                </a:cxn>
                <a:cxn ang="0">
                  <a:pos x="41" y="63"/>
                </a:cxn>
                <a:cxn ang="0">
                  <a:pos x="62" y="42"/>
                </a:cxn>
                <a:cxn ang="0">
                  <a:pos x="87" y="24"/>
                </a:cxn>
                <a:cxn ang="0">
                  <a:pos x="115" y="11"/>
                </a:cxn>
                <a:cxn ang="0">
                  <a:pos x="144" y="3"/>
                </a:cxn>
                <a:cxn ang="0">
                  <a:pos x="175" y="0"/>
                </a:cxn>
              </a:cxnLst>
              <a:rect l="0" t="0" r="r" b="b"/>
              <a:pathLst>
                <a:path w="350" h="351">
                  <a:moveTo>
                    <a:pt x="175" y="0"/>
                  </a:moveTo>
                  <a:lnTo>
                    <a:pt x="206" y="3"/>
                  </a:lnTo>
                  <a:lnTo>
                    <a:pt x="236" y="11"/>
                  </a:lnTo>
                  <a:lnTo>
                    <a:pt x="264" y="24"/>
                  </a:lnTo>
                  <a:lnTo>
                    <a:pt x="288" y="42"/>
                  </a:lnTo>
                  <a:lnTo>
                    <a:pt x="309" y="63"/>
                  </a:lnTo>
                  <a:lnTo>
                    <a:pt x="326" y="87"/>
                  </a:lnTo>
                  <a:lnTo>
                    <a:pt x="339" y="115"/>
                  </a:lnTo>
                  <a:lnTo>
                    <a:pt x="347" y="144"/>
                  </a:lnTo>
                  <a:lnTo>
                    <a:pt x="350" y="175"/>
                  </a:lnTo>
                  <a:lnTo>
                    <a:pt x="347" y="207"/>
                  </a:lnTo>
                  <a:lnTo>
                    <a:pt x="339" y="236"/>
                  </a:lnTo>
                  <a:lnTo>
                    <a:pt x="326" y="263"/>
                  </a:lnTo>
                  <a:lnTo>
                    <a:pt x="309" y="288"/>
                  </a:lnTo>
                  <a:lnTo>
                    <a:pt x="288" y="309"/>
                  </a:lnTo>
                  <a:lnTo>
                    <a:pt x="264" y="327"/>
                  </a:lnTo>
                  <a:lnTo>
                    <a:pt x="236" y="340"/>
                  </a:lnTo>
                  <a:lnTo>
                    <a:pt x="206" y="348"/>
                  </a:lnTo>
                  <a:lnTo>
                    <a:pt x="175" y="351"/>
                  </a:lnTo>
                  <a:lnTo>
                    <a:pt x="144" y="348"/>
                  </a:lnTo>
                  <a:lnTo>
                    <a:pt x="115" y="340"/>
                  </a:lnTo>
                  <a:lnTo>
                    <a:pt x="87" y="327"/>
                  </a:lnTo>
                  <a:lnTo>
                    <a:pt x="62" y="309"/>
                  </a:lnTo>
                  <a:lnTo>
                    <a:pt x="41" y="288"/>
                  </a:lnTo>
                  <a:lnTo>
                    <a:pt x="24" y="263"/>
                  </a:lnTo>
                  <a:lnTo>
                    <a:pt x="11" y="236"/>
                  </a:lnTo>
                  <a:lnTo>
                    <a:pt x="3" y="207"/>
                  </a:lnTo>
                  <a:lnTo>
                    <a:pt x="0" y="175"/>
                  </a:lnTo>
                  <a:lnTo>
                    <a:pt x="3" y="144"/>
                  </a:lnTo>
                  <a:lnTo>
                    <a:pt x="11" y="115"/>
                  </a:lnTo>
                  <a:lnTo>
                    <a:pt x="24" y="87"/>
                  </a:lnTo>
                  <a:lnTo>
                    <a:pt x="41" y="63"/>
                  </a:lnTo>
                  <a:lnTo>
                    <a:pt x="62" y="42"/>
                  </a:lnTo>
                  <a:lnTo>
                    <a:pt x="87" y="24"/>
                  </a:lnTo>
                  <a:lnTo>
                    <a:pt x="115" y="11"/>
                  </a:lnTo>
                  <a:lnTo>
                    <a:pt x="144" y="3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0033A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Freeform 89">
              <a:extLst>
                <a:ext uri="{FF2B5EF4-FFF2-40B4-BE49-F238E27FC236}">
                  <a16:creationId xmlns:a16="http://schemas.microsoft.com/office/drawing/2014/main" id="{D7531F67-0856-4ACB-B35E-FDBBB4752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939" y="2965593"/>
              <a:ext cx="427388" cy="428794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180" y="3"/>
                </a:cxn>
                <a:cxn ang="0">
                  <a:pos x="205" y="9"/>
                </a:cxn>
                <a:cxn ang="0">
                  <a:pos x="229" y="21"/>
                </a:cxn>
                <a:cxn ang="0">
                  <a:pos x="250" y="36"/>
                </a:cxn>
                <a:cxn ang="0">
                  <a:pos x="268" y="54"/>
                </a:cxn>
                <a:cxn ang="0">
                  <a:pos x="283" y="75"/>
                </a:cxn>
                <a:cxn ang="0">
                  <a:pos x="295" y="99"/>
                </a:cxn>
                <a:cxn ang="0">
                  <a:pos x="301" y="125"/>
                </a:cxn>
                <a:cxn ang="0">
                  <a:pos x="304" y="152"/>
                </a:cxn>
                <a:cxn ang="0">
                  <a:pos x="301" y="180"/>
                </a:cxn>
                <a:cxn ang="0">
                  <a:pos x="295" y="206"/>
                </a:cxn>
                <a:cxn ang="0">
                  <a:pos x="283" y="229"/>
                </a:cxn>
                <a:cxn ang="0">
                  <a:pos x="268" y="251"/>
                </a:cxn>
                <a:cxn ang="0">
                  <a:pos x="250" y="269"/>
                </a:cxn>
                <a:cxn ang="0">
                  <a:pos x="229" y="284"/>
                </a:cxn>
                <a:cxn ang="0">
                  <a:pos x="205" y="295"/>
                </a:cxn>
                <a:cxn ang="0">
                  <a:pos x="180" y="302"/>
                </a:cxn>
                <a:cxn ang="0">
                  <a:pos x="152" y="305"/>
                </a:cxn>
                <a:cxn ang="0">
                  <a:pos x="125" y="302"/>
                </a:cxn>
                <a:cxn ang="0">
                  <a:pos x="99" y="295"/>
                </a:cxn>
                <a:cxn ang="0">
                  <a:pos x="76" y="284"/>
                </a:cxn>
                <a:cxn ang="0">
                  <a:pos x="54" y="269"/>
                </a:cxn>
                <a:cxn ang="0">
                  <a:pos x="36" y="251"/>
                </a:cxn>
                <a:cxn ang="0">
                  <a:pos x="21" y="229"/>
                </a:cxn>
                <a:cxn ang="0">
                  <a:pos x="9" y="206"/>
                </a:cxn>
                <a:cxn ang="0">
                  <a:pos x="3" y="180"/>
                </a:cxn>
                <a:cxn ang="0">
                  <a:pos x="0" y="152"/>
                </a:cxn>
                <a:cxn ang="0">
                  <a:pos x="3" y="125"/>
                </a:cxn>
                <a:cxn ang="0">
                  <a:pos x="9" y="99"/>
                </a:cxn>
                <a:cxn ang="0">
                  <a:pos x="21" y="75"/>
                </a:cxn>
                <a:cxn ang="0">
                  <a:pos x="36" y="54"/>
                </a:cxn>
                <a:cxn ang="0">
                  <a:pos x="54" y="36"/>
                </a:cxn>
                <a:cxn ang="0">
                  <a:pos x="76" y="21"/>
                </a:cxn>
                <a:cxn ang="0">
                  <a:pos x="99" y="9"/>
                </a:cxn>
                <a:cxn ang="0">
                  <a:pos x="125" y="3"/>
                </a:cxn>
                <a:cxn ang="0">
                  <a:pos x="152" y="0"/>
                </a:cxn>
              </a:cxnLst>
              <a:rect l="0" t="0" r="r" b="b"/>
              <a:pathLst>
                <a:path w="304" h="305">
                  <a:moveTo>
                    <a:pt x="152" y="0"/>
                  </a:moveTo>
                  <a:lnTo>
                    <a:pt x="180" y="3"/>
                  </a:lnTo>
                  <a:lnTo>
                    <a:pt x="205" y="9"/>
                  </a:lnTo>
                  <a:lnTo>
                    <a:pt x="229" y="21"/>
                  </a:lnTo>
                  <a:lnTo>
                    <a:pt x="250" y="36"/>
                  </a:lnTo>
                  <a:lnTo>
                    <a:pt x="268" y="54"/>
                  </a:lnTo>
                  <a:lnTo>
                    <a:pt x="283" y="75"/>
                  </a:lnTo>
                  <a:lnTo>
                    <a:pt x="295" y="99"/>
                  </a:lnTo>
                  <a:lnTo>
                    <a:pt x="301" y="125"/>
                  </a:lnTo>
                  <a:lnTo>
                    <a:pt x="304" y="152"/>
                  </a:lnTo>
                  <a:lnTo>
                    <a:pt x="301" y="180"/>
                  </a:lnTo>
                  <a:lnTo>
                    <a:pt x="295" y="206"/>
                  </a:lnTo>
                  <a:lnTo>
                    <a:pt x="283" y="229"/>
                  </a:lnTo>
                  <a:lnTo>
                    <a:pt x="268" y="251"/>
                  </a:lnTo>
                  <a:lnTo>
                    <a:pt x="250" y="269"/>
                  </a:lnTo>
                  <a:lnTo>
                    <a:pt x="229" y="284"/>
                  </a:lnTo>
                  <a:lnTo>
                    <a:pt x="205" y="295"/>
                  </a:lnTo>
                  <a:lnTo>
                    <a:pt x="180" y="302"/>
                  </a:lnTo>
                  <a:lnTo>
                    <a:pt x="152" y="305"/>
                  </a:lnTo>
                  <a:lnTo>
                    <a:pt x="125" y="302"/>
                  </a:lnTo>
                  <a:lnTo>
                    <a:pt x="99" y="295"/>
                  </a:lnTo>
                  <a:lnTo>
                    <a:pt x="76" y="284"/>
                  </a:lnTo>
                  <a:lnTo>
                    <a:pt x="54" y="269"/>
                  </a:lnTo>
                  <a:lnTo>
                    <a:pt x="36" y="251"/>
                  </a:lnTo>
                  <a:lnTo>
                    <a:pt x="21" y="229"/>
                  </a:lnTo>
                  <a:lnTo>
                    <a:pt x="9" y="206"/>
                  </a:lnTo>
                  <a:lnTo>
                    <a:pt x="3" y="180"/>
                  </a:lnTo>
                  <a:lnTo>
                    <a:pt x="0" y="152"/>
                  </a:lnTo>
                  <a:lnTo>
                    <a:pt x="3" y="125"/>
                  </a:lnTo>
                  <a:lnTo>
                    <a:pt x="9" y="99"/>
                  </a:lnTo>
                  <a:lnTo>
                    <a:pt x="21" y="75"/>
                  </a:lnTo>
                  <a:lnTo>
                    <a:pt x="36" y="54"/>
                  </a:lnTo>
                  <a:lnTo>
                    <a:pt x="54" y="36"/>
                  </a:lnTo>
                  <a:lnTo>
                    <a:pt x="76" y="21"/>
                  </a:lnTo>
                  <a:lnTo>
                    <a:pt x="99" y="9"/>
                  </a:lnTo>
                  <a:lnTo>
                    <a:pt x="125" y="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1A2A3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Freeform 90">
              <a:extLst>
                <a:ext uri="{FF2B5EF4-FFF2-40B4-BE49-F238E27FC236}">
                  <a16:creationId xmlns:a16="http://schemas.microsoft.com/office/drawing/2014/main" id="{FFF8865E-FE02-4F32-88A1-56CE724F3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7374" y="2974028"/>
              <a:ext cx="411923" cy="411923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173" y="3"/>
                </a:cxn>
                <a:cxn ang="0">
                  <a:pos x="197" y="9"/>
                </a:cxn>
                <a:cxn ang="0">
                  <a:pos x="220" y="20"/>
                </a:cxn>
                <a:cxn ang="0">
                  <a:pos x="240" y="35"/>
                </a:cxn>
                <a:cxn ang="0">
                  <a:pos x="258" y="52"/>
                </a:cxn>
                <a:cxn ang="0">
                  <a:pos x="272" y="72"/>
                </a:cxn>
                <a:cxn ang="0">
                  <a:pos x="283" y="95"/>
                </a:cxn>
                <a:cxn ang="0">
                  <a:pos x="290" y="120"/>
                </a:cxn>
                <a:cxn ang="0">
                  <a:pos x="293" y="146"/>
                </a:cxn>
                <a:cxn ang="0">
                  <a:pos x="290" y="173"/>
                </a:cxn>
                <a:cxn ang="0">
                  <a:pos x="283" y="198"/>
                </a:cxn>
                <a:cxn ang="0">
                  <a:pos x="272" y="221"/>
                </a:cxn>
                <a:cxn ang="0">
                  <a:pos x="258" y="241"/>
                </a:cxn>
                <a:cxn ang="0">
                  <a:pos x="240" y="258"/>
                </a:cxn>
                <a:cxn ang="0">
                  <a:pos x="220" y="273"/>
                </a:cxn>
                <a:cxn ang="0">
                  <a:pos x="197" y="284"/>
                </a:cxn>
                <a:cxn ang="0">
                  <a:pos x="173" y="290"/>
                </a:cxn>
                <a:cxn ang="0">
                  <a:pos x="146" y="293"/>
                </a:cxn>
                <a:cxn ang="0">
                  <a:pos x="120" y="290"/>
                </a:cxn>
                <a:cxn ang="0">
                  <a:pos x="95" y="284"/>
                </a:cxn>
                <a:cxn ang="0">
                  <a:pos x="72" y="273"/>
                </a:cxn>
                <a:cxn ang="0">
                  <a:pos x="52" y="258"/>
                </a:cxn>
                <a:cxn ang="0">
                  <a:pos x="34" y="241"/>
                </a:cxn>
                <a:cxn ang="0">
                  <a:pos x="20" y="221"/>
                </a:cxn>
                <a:cxn ang="0">
                  <a:pos x="9" y="198"/>
                </a:cxn>
                <a:cxn ang="0">
                  <a:pos x="2" y="173"/>
                </a:cxn>
                <a:cxn ang="0">
                  <a:pos x="0" y="146"/>
                </a:cxn>
                <a:cxn ang="0">
                  <a:pos x="2" y="120"/>
                </a:cxn>
                <a:cxn ang="0">
                  <a:pos x="9" y="95"/>
                </a:cxn>
                <a:cxn ang="0">
                  <a:pos x="20" y="72"/>
                </a:cxn>
                <a:cxn ang="0">
                  <a:pos x="34" y="52"/>
                </a:cxn>
                <a:cxn ang="0">
                  <a:pos x="52" y="35"/>
                </a:cxn>
                <a:cxn ang="0">
                  <a:pos x="72" y="20"/>
                </a:cxn>
                <a:cxn ang="0">
                  <a:pos x="95" y="9"/>
                </a:cxn>
                <a:cxn ang="0">
                  <a:pos x="120" y="3"/>
                </a:cxn>
                <a:cxn ang="0">
                  <a:pos x="146" y="0"/>
                </a:cxn>
              </a:cxnLst>
              <a:rect l="0" t="0" r="r" b="b"/>
              <a:pathLst>
                <a:path w="293" h="293">
                  <a:moveTo>
                    <a:pt x="146" y="0"/>
                  </a:moveTo>
                  <a:lnTo>
                    <a:pt x="173" y="3"/>
                  </a:lnTo>
                  <a:lnTo>
                    <a:pt x="197" y="9"/>
                  </a:lnTo>
                  <a:lnTo>
                    <a:pt x="220" y="20"/>
                  </a:lnTo>
                  <a:lnTo>
                    <a:pt x="240" y="35"/>
                  </a:lnTo>
                  <a:lnTo>
                    <a:pt x="258" y="52"/>
                  </a:lnTo>
                  <a:lnTo>
                    <a:pt x="272" y="72"/>
                  </a:lnTo>
                  <a:lnTo>
                    <a:pt x="283" y="95"/>
                  </a:lnTo>
                  <a:lnTo>
                    <a:pt x="290" y="120"/>
                  </a:lnTo>
                  <a:lnTo>
                    <a:pt x="293" y="146"/>
                  </a:lnTo>
                  <a:lnTo>
                    <a:pt x="290" y="173"/>
                  </a:lnTo>
                  <a:lnTo>
                    <a:pt x="283" y="198"/>
                  </a:lnTo>
                  <a:lnTo>
                    <a:pt x="272" y="221"/>
                  </a:lnTo>
                  <a:lnTo>
                    <a:pt x="258" y="241"/>
                  </a:lnTo>
                  <a:lnTo>
                    <a:pt x="240" y="258"/>
                  </a:lnTo>
                  <a:lnTo>
                    <a:pt x="220" y="273"/>
                  </a:lnTo>
                  <a:lnTo>
                    <a:pt x="197" y="284"/>
                  </a:lnTo>
                  <a:lnTo>
                    <a:pt x="173" y="290"/>
                  </a:lnTo>
                  <a:lnTo>
                    <a:pt x="146" y="293"/>
                  </a:lnTo>
                  <a:lnTo>
                    <a:pt x="120" y="290"/>
                  </a:lnTo>
                  <a:lnTo>
                    <a:pt x="95" y="284"/>
                  </a:lnTo>
                  <a:lnTo>
                    <a:pt x="72" y="273"/>
                  </a:lnTo>
                  <a:lnTo>
                    <a:pt x="52" y="258"/>
                  </a:lnTo>
                  <a:lnTo>
                    <a:pt x="34" y="241"/>
                  </a:lnTo>
                  <a:lnTo>
                    <a:pt x="20" y="221"/>
                  </a:lnTo>
                  <a:lnTo>
                    <a:pt x="9" y="198"/>
                  </a:lnTo>
                  <a:lnTo>
                    <a:pt x="2" y="173"/>
                  </a:lnTo>
                  <a:lnTo>
                    <a:pt x="0" y="146"/>
                  </a:lnTo>
                  <a:lnTo>
                    <a:pt x="2" y="120"/>
                  </a:lnTo>
                  <a:lnTo>
                    <a:pt x="9" y="95"/>
                  </a:lnTo>
                  <a:lnTo>
                    <a:pt x="20" y="72"/>
                  </a:lnTo>
                  <a:lnTo>
                    <a:pt x="34" y="52"/>
                  </a:lnTo>
                  <a:lnTo>
                    <a:pt x="52" y="35"/>
                  </a:lnTo>
                  <a:lnTo>
                    <a:pt x="72" y="20"/>
                  </a:lnTo>
                  <a:lnTo>
                    <a:pt x="95" y="9"/>
                  </a:lnTo>
                  <a:lnTo>
                    <a:pt x="120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B81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Freeform 53">
              <a:extLst>
                <a:ext uri="{FF2B5EF4-FFF2-40B4-BE49-F238E27FC236}">
                  <a16:creationId xmlns:a16="http://schemas.microsoft.com/office/drawing/2014/main" id="{EA973D4D-832B-4E25-894E-6FA47B258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503" y="4745504"/>
              <a:ext cx="188910" cy="188910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92" y="3"/>
                </a:cxn>
                <a:cxn ang="0">
                  <a:pos x="109" y="10"/>
                </a:cxn>
                <a:cxn ang="0">
                  <a:pos x="125" y="21"/>
                </a:cxn>
                <a:cxn ang="0">
                  <a:pos x="136" y="36"/>
                </a:cxn>
                <a:cxn ang="0">
                  <a:pos x="143" y="53"/>
                </a:cxn>
                <a:cxn ang="0">
                  <a:pos x="146" y="72"/>
                </a:cxn>
                <a:cxn ang="0">
                  <a:pos x="143" y="92"/>
                </a:cxn>
                <a:cxn ang="0">
                  <a:pos x="136" y="109"/>
                </a:cxn>
                <a:cxn ang="0">
                  <a:pos x="125" y="124"/>
                </a:cxn>
                <a:cxn ang="0">
                  <a:pos x="109" y="136"/>
                </a:cxn>
                <a:cxn ang="0">
                  <a:pos x="92" y="143"/>
                </a:cxn>
                <a:cxn ang="0">
                  <a:pos x="73" y="146"/>
                </a:cxn>
                <a:cxn ang="0">
                  <a:pos x="53" y="143"/>
                </a:cxn>
                <a:cxn ang="0">
                  <a:pos x="36" y="136"/>
                </a:cxn>
                <a:cxn ang="0">
                  <a:pos x="21" y="124"/>
                </a:cxn>
                <a:cxn ang="0">
                  <a:pos x="10" y="109"/>
                </a:cxn>
                <a:cxn ang="0">
                  <a:pos x="3" y="92"/>
                </a:cxn>
                <a:cxn ang="0">
                  <a:pos x="0" y="72"/>
                </a:cxn>
                <a:cxn ang="0">
                  <a:pos x="3" y="53"/>
                </a:cxn>
                <a:cxn ang="0">
                  <a:pos x="10" y="36"/>
                </a:cxn>
                <a:cxn ang="0">
                  <a:pos x="21" y="21"/>
                </a:cxn>
                <a:cxn ang="0">
                  <a:pos x="36" y="10"/>
                </a:cxn>
                <a:cxn ang="0">
                  <a:pos x="53" y="3"/>
                </a:cxn>
                <a:cxn ang="0">
                  <a:pos x="73" y="0"/>
                </a:cxn>
              </a:cxnLst>
              <a:rect l="0" t="0" r="r" b="b"/>
              <a:pathLst>
                <a:path w="146" h="146">
                  <a:moveTo>
                    <a:pt x="73" y="0"/>
                  </a:moveTo>
                  <a:lnTo>
                    <a:pt x="92" y="3"/>
                  </a:lnTo>
                  <a:lnTo>
                    <a:pt x="109" y="10"/>
                  </a:lnTo>
                  <a:lnTo>
                    <a:pt x="125" y="21"/>
                  </a:lnTo>
                  <a:lnTo>
                    <a:pt x="136" y="36"/>
                  </a:lnTo>
                  <a:lnTo>
                    <a:pt x="143" y="53"/>
                  </a:lnTo>
                  <a:lnTo>
                    <a:pt x="146" y="72"/>
                  </a:lnTo>
                  <a:lnTo>
                    <a:pt x="143" y="92"/>
                  </a:lnTo>
                  <a:lnTo>
                    <a:pt x="136" y="109"/>
                  </a:lnTo>
                  <a:lnTo>
                    <a:pt x="125" y="124"/>
                  </a:lnTo>
                  <a:lnTo>
                    <a:pt x="109" y="136"/>
                  </a:lnTo>
                  <a:lnTo>
                    <a:pt x="92" y="143"/>
                  </a:lnTo>
                  <a:lnTo>
                    <a:pt x="73" y="146"/>
                  </a:lnTo>
                  <a:lnTo>
                    <a:pt x="53" y="143"/>
                  </a:lnTo>
                  <a:lnTo>
                    <a:pt x="36" y="136"/>
                  </a:lnTo>
                  <a:lnTo>
                    <a:pt x="21" y="124"/>
                  </a:lnTo>
                  <a:lnTo>
                    <a:pt x="10" y="109"/>
                  </a:lnTo>
                  <a:lnTo>
                    <a:pt x="3" y="92"/>
                  </a:lnTo>
                  <a:lnTo>
                    <a:pt x="0" y="72"/>
                  </a:lnTo>
                  <a:lnTo>
                    <a:pt x="3" y="53"/>
                  </a:lnTo>
                  <a:lnTo>
                    <a:pt x="10" y="36"/>
                  </a:lnTo>
                  <a:lnTo>
                    <a:pt x="21" y="21"/>
                  </a:lnTo>
                  <a:lnTo>
                    <a:pt x="36" y="10"/>
                  </a:lnTo>
                  <a:lnTo>
                    <a:pt x="53" y="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A0B4B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37" name="Group 95">
              <a:extLst>
                <a:ext uri="{FF2B5EF4-FFF2-40B4-BE49-F238E27FC236}">
                  <a16:creationId xmlns:a16="http://schemas.microsoft.com/office/drawing/2014/main" id="{3F253BC4-2F59-4005-A8BA-5CB965A9C106}"/>
                </a:ext>
              </a:extLst>
            </p:cNvPr>
            <p:cNvGrpSpPr/>
            <p:nvPr/>
          </p:nvGrpSpPr>
          <p:grpSpPr>
            <a:xfrm>
              <a:off x="5619199" y="4741219"/>
              <a:ext cx="172924" cy="172924"/>
              <a:chOff x="5516563" y="4495800"/>
              <a:chExt cx="195263" cy="195263"/>
            </a:xfrm>
          </p:grpSpPr>
          <p:sp>
            <p:nvSpPr>
              <p:cNvPr id="140" name="Freeform 55">
                <a:extLst>
                  <a:ext uri="{FF2B5EF4-FFF2-40B4-BE49-F238E27FC236}">
                    <a16:creationId xmlns:a16="http://schemas.microsoft.com/office/drawing/2014/main" id="{C1A0F48D-1401-45C9-9F08-72A6CC297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6563" y="4495800"/>
                <a:ext cx="195263" cy="195263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78" y="2"/>
                  </a:cxn>
                  <a:cxn ang="0">
                    <a:pos x="93" y="9"/>
                  </a:cxn>
                  <a:cxn ang="0">
                    <a:pos x="104" y="19"/>
                  </a:cxn>
                  <a:cxn ang="0">
                    <a:pos x="115" y="31"/>
                  </a:cxn>
                  <a:cxn ang="0">
                    <a:pos x="121" y="45"/>
                  </a:cxn>
                  <a:cxn ang="0">
                    <a:pos x="123" y="62"/>
                  </a:cxn>
                  <a:cxn ang="0">
                    <a:pos x="121" y="78"/>
                  </a:cxn>
                  <a:cxn ang="0">
                    <a:pos x="115" y="93"/>
                  </a:cxn>
                  <a:cxn ang="0">
                    <a:pos x="104" y="105"/>
                  </a:cxn>
                  <a:cxn ang="0">
                    <a:pos x="93" y="115"/>
                  </a:cxn>
                  <a:cxn ang="0">
                    <a:pos x="78" y="121"/>
                  </a:cxn>
                  <a:cxn ang="0">
                    <a:pos x="61" y="123"/>
                  </a:cxn>
                  <a:cxn ang="0">
                    <a:pos x="45" y="121"/>
                  </a:cxn>
                  <a:cxn ang="0">
                    <a:pos x="30" y="115"/>
                  </a:cxn>
                  <a:cxn ang="0">
                    <a:pos x="18" y="105"/>
                  </a:cxn>
                  <a:cxn ang="0">
                    <a:pos x="8" y="93"/>
                  </a:cxn>
                  <a:cxn ang="0">
                    <a:pos x="2" y="78"/>
                  </a:cxn>
                  <a:cxn ang="0">
                    <a:pos x="0" y="62"/>
                  </a:cxn>
                  <a:cxn ang="0">
                    <a:pos x="2" y="45"/>
                  </a:cxn>
                  <a:cxn ang="0">
                    <a:pos x="8" y="31"/>
                  </a:cxn>
                  <a:cxn ang="0">
                    <a:pos x="18" y="19"/>
                  </a:cxn>
                  <a:cxn ang="0">
                    <a:pos x="30" y="9"/>
                  </a:cxn>
                  <a:cxn ang="0">
                    <a:pos x="45" y="2"/>
                  </a:cxn>
                  <a:cxn ang="0">
                    <a:pos x="61" y="0"/>
                  </a:cxn>
                </a:cxnLst>
                <a:rect l="0" t="0" r="r" b="b"/>
                <a:pathLst>
                  <a:path w="123" h="123">
                    <a:moveTo>
                      <a:pt x="61" y="0"/>
                    </a:moveTo>
                    <a:lnTo>
                      <a:pt x="78" y="2"/>
                    </a:lnTo>
                    <a:lnTo>
                      <a:pt x="93" y="9"/>
                    </a:lnTo>
                    <a:lnTo>
                      <a:pt x="104" y="19"/>
                    </a:lnTo>
                    <a:lnTo>
                      <a:pt x="115" y="31"/>
                    </a:lnTo>
                    <a:lnTo>
                      <a:pt x="121" y="45"/>
                    </a:lnTo>
                    <a:lnTo>
                      <a:pt x="123" y="62"/>
                    </a:lnTo>
                    <a:lnTo>
                      <a:pt x="121" y="78"/>
                    </a:lnTo>
                    <a:lnTo>
                      <a:pt x="115" y="93"/>
                    </a:lnTo>
                    <a:lnTo>
                      <a:pt x="104" y="105"/>
                    </a:lnTo>
                    <a:lnTo>
                      <a:pt x="93" y="115"/>
                    </a:lnTo>
                    <a:lnTo>
                      <a:pt x="78" y="121"/>
                    </a:lnTo>
                    <a:lnTo>
                      <a:pt x="61" y="123"/>
                    </a:lnTo>
                    <a:lnTo>
                      <a:pt x="45" y="121"/>
                    </a:lnTo>
                    <a:lnTo>
                      <a:pt x="30" y="115"/>
                    </a:lnTo>
                    <a:lnTo>
                      <a:pt x="18" y="105"/>
                    </a:lnTo>
                    <a:lnTo>
                      <a:pt x="8" y="93"/>
                    </a:lnTo>
                    <a:lnTo>
                      <a:pt x="2" y="78"/>
                    </a:lnTo>
                    <a:lnTo>
                      <a:pt x="0" y="62"/>
                    </a:lnTo>
                    <a:lnTo>
                      <a:pt x="2" y="45"/>
                    </a:lnTo>
                    <a:lnTo>
                      <a:pt x="8" y="31"/>
                    </a:lnTo>
                    <a:lnTo>
                      <a:pt x="18" y="19"/>
                    </a:lnTo>
                    <a:lnTo>
                      <a:pt x="30" y="9"/>
                    </a:lnTo>
                    <a:lnTo>
                      <a:pt x="45" y="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394A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56">
                <a:extLst>
                  <a:ext uri="{FF2B5EF4-FFF2-40B4-BE49-F238E27FC236}">
                    <a16:creationId xmlns:a16="http://schemas.microsoft.com/office/drawing/2014/main" id="{A4934F88-C2F1-4E09-892B-B35BD5787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088" y="4505325"/>
                <a:ext cx="176213" cy="177800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70" y="2"/>
                  </a:cxn>
                  <a:cxn ang="0">
                    <a:pos x="84" y="7"/>
                  </a:cxn>
                  <a:cxn ang="0">
                    <a:pos x="95" y="16"/>
                  </a:cxn>
                  <a:cxn ang="0">
                    <a:pos x="104" y="27"/>
                  </a:cxn>
                  <a:cxn ang="0">
                    <a:pos x="109" y="41"/>
                  </a:cxn>
                  <a:cxn ang="0">
                    <a:pos x="111" y="56"/>
                  </a:cxn>
                  <a:cxn ang="0">
                    <a:pos x="109" y="71"/>
                  </a:cxn>
                  <a:cxn ang="0">
                    <a:pos x="104" y="84"/>
                  </a:cxn>
                  <a:cxn ang="0">
                    <a:pos x="95" y="95"/>
                  </a:cxn>
                  <a:cxn ang="0">
                    <a:pos x="84" y="104"/>
                  </a:cxn>
                  <a:cxn ang="0">
                    <a:pos x="70" y="110"/>
                  </a:cxn>
                  <a:cxn ang="0">
                    <a:pos x="55" y="112"/>
                  </a:cxn>
                  <a:cxn ang="0">
                    <a:pos x="41" y="110"/>
                  </a:cxn>
                  <a:cxn ang="0">
                    <a:pos x="27" y="104"/>
                  </a:cxn>
                  <a:cxn ang="0">
                    <a:pos x="16" y="95"/>
                  </a:cxn>
                  <a:cxn ang="0">
                    <a:pos x="7" y="84"/>
                  </a:cxn>
                  <a:cxn ang="0">
                    <a:pos x="1" y="71"/>
                  </a:cxn>
                  <a:cxn ang="0">
                    <a:pos x="0" y="56"/>
                  </a:cxn>
                  <a:cxn ang="0">
                    <a:pos x="1" y="41"/>
                  </a:cxn>
                  <a:cxn ang="0">
                    <a:pos x="7" y="27"/>
                  </a:cxn>
                  <a:cxn ang="0">
                    <a:pos x="16" y="16"/>
                  </a:cxn>
                  <a:cxn ang="0">
                    <a:pos x="27" y="7"/>
                  </a:cxn>
                  <a:cxn ang="0">
                    <a:pos x="41" y="2"/>
                  </a:cxn>
                  <a:cxn ang="0">
                    <a:pos x="55" y="0"/>
                  </a:cxn>
                </a:cxnLst>
                <a:rect l="0" t="0" r="r" b="b"/>
                <a:pathLst>
                  <a:path w="111" h="112">
                    <a:moveTo>
                      <a:pt x="55" y="0"/>
                    </a:moveTo>
                    <a:lnTo>
                      <a:pt x="70" y="2"/>
                    </a:lnTo>
                    <a:lnTo>
                      <a:pt x="84" y="7"/>
                    </a:lnTo>
                    <a:lnTo>
                      <a:pt x="95" y="16"/>
                    </a:lnTo>
                    <a:lnTo>
                      <a:pt x="104" y="27"/>
                    </a:lnTo>
                    <a:lnTo>
                      <a:pt x="109" y="41"/>
                    </a:lnTo>
                    <a:lnTo>
                      <a:pt x="111" y="56"/>
                    </a:lnTo>
                    <a:lnTo>
                      <a:pt x="109" y="71"/>
                    </a:lnTo>
                    <a:lnTo>
                      <a:pt x="104" y="84"/>
                    </a:lnTo>
                    <a:lnTo>
                      <a:pt x="95" y="95"/>
                    </a:lnTo>
                    <a:lnTo>
                      <a:pt x="84" y="104"/>
                    </a:lnTo>
                    <a:lnTo>
                      <a:pt x="70" y="110"/>
                    </a:lnTo>
                    <a:lnTo>
                      <a:pt x="55" y="112"/>
                    </a:lnTo>
                    <a:lnTo>
                      <a:pt x="41" y="110"/>
                    </a:lnTo>
                    <a:lnTo>
                      <a:pt x="27" y="104"/>
                    </a:lnTo>
                    <a:lnTo>
                      <a:pt x="16" y="95"/>
                    </a:lnTo>
                    <a:lnTo>
                      <a:pt x="7" y="84"/>
                    </a:lnTo>
                    <a:lnTo>
                      <a:pt x="1" y="71"/>
                    </a:lnTo>
                    <a:lnTo>
                      <a:pt x="0" y="56"/>
                    </a:lnTo>
                    <a:lnTo>
                      <a:pt x="1" y="41"/>
                    </a:lnTo>
                    <a:lnTo>
                      <a:pt x="7" y="27"/>
                    </a:lnTo>
                    <a:lnTo>
                      <a:pt x="16" y="16"/>
                    </a:lnTo>
                    <a:lnTo>
                      <a:pt x="27" y="7"/>
                    </a:lnTo>
                    <a:lnTo>
                      <a:pt x="41" y="2"/>
                    </a:lnTo>
                    <a:lnTo>
                      <a:pt x="5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A1">
                      <a:lumMod val="75000"/>
                      <a:lumOff val="25000"/>
                      <a:shade val="30000"/>
                      <a:satMod val="115000"/>
                    </a:srgbClr>
                  </a:gs>
                  <a:gs pos="50000">
                    <a:srgbClr val="0033A1">
                      <a:lumMod val="75000"/>
                      <a:lumOff val="25000"/>
                      <a:shade val="67500"/>
                      <a:satMod val="115000"/>
                    </a:srgbClr>
                  </a:gs>
                  <a:gs pos="100000">
                    <a:srgbClr val="0033A1">
                      <a:lumMod val="75000"/>
                      <a:lumOff val="25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8" name="Freeform 37">
              <a:extLst>
                <a:ext uri="{FF2B5EF4-FFF2-40B4-BE49-F238E27FC236}">
                  <a16:creationId xmlns:a16="http://schemas.microsoft.com/office/drawing/2014/main" id="{96199786-9B2C-444C-B86A-643B47143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869" y="4393003"/>
              <a:ext cx="492058" cy="271335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350" y="158"/>
                </a:cxn>
                <a:cxn ang="0">
                  <a:pos x="0" y="193"/>
                </a:cxn>
                <a:cxn ang="0">
                  <a:pos x="192" y="0"/>
                </a:cxn>
              </a:cxnLst>
              <a:rect l="0" t="0" r="r" b="b"/>
              <a:pathLst>
                <a:path w="350" h="193">
                  <a:moveTo>
                    <a:pt x="192" y="0"/>
                  </a:moveTo>
                  <a:lnTo>
                    <a:pt x="350" y="158"/>
                  </a:lnTo>
                  <a:lnTo>
                    <a:pt x="0" y="19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0A2240">
                <a:lumMod val="5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Freeform 17">
              <a:extLst>
                <a:ext uri="{FF2B5EF4-FFF2-40B4-BE49-F238E27FC236}">
                  <a16:creationId xmlns:a16="http://schemas.microsoft.com/office/drawing/2014/main" id="{5424B20E-607B-454C-937F-A2E2EE8BB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5856" y="3521978"/>
              <a:ext cx="359904" cy="359905"/>
            </a:xfrm>
            <a:custGeom>
              <a:avLst/>
              <a:gdLst>
                <a:gd name="connsiteX0" fmla="*/ 460 w 533"/>
                <a:gd name="connsiteY0" fmla="*/ 0 h 582"/>
                <a:gd name="connsiteX1" fmla="*/ 533 w 533"/>
                <a:gd name="connsiteY1" fmla="*/ 73 h 582"/>
                <a:gd name="connsiteX2" fmla="*/ 25 w 533"/>
                <a:gd name="connsiteY2" fmla="*/ 582 h 582"/>
                <a:gd name="connsiteX3" fmla="*/ 280 w 533"/>
                <a:gd name="connsiteY3" fmla="*/ 179 h 582"/>
                <a:gd name="connsiteX4" fmla="*/ 460 w 533"/>
                <a:gd name="connsiteY4" fmla="*/ 0 h 582"/>
                <a:gd name="connsiteX0" fmla="*/ 180 w 253"/>
                <a:gd name="connsiteY0" fmla="*/ 0 h 256"/>
                <a:gd name="connsiteX1" fmla="*/ 253 w 253"/>
                <a:gd name="connsiteY1" fmla="*/ 73 h 256"/>
                <a:gd name="connsiteX2" fmla="*/ 72 w 253"/>
                <a:gd name="connsiteY2" fmla="*/ 256 h 256"/>
                <a:gd name="connsiteX3" fmla="*/ 0 w 253"/>
                <a:gd name="connsiteY3" fmla="*/ 179 h 256"/>
                <a:gd name="connsiteX4" fmla="*/ 180 w 253"/>
                <a:gd name="connsiteY4" fmla="*/ 0 h 256"/>
                <a:gd name="connsiteX0" fmla="*/ 183 w 256"/>
                <a:gd name="connsiteY0" fmla="*/ 0 h 256"/>
                <a:gd name="connsiteX1" fmla="*/ 256 w 256"/>
                <a:gd name="connsiteY1" fmla="*/ 73 h 256"/>
                <a:gd name="connsiteX2" fmla="*/ 75 w 256"/>
                <a:gd name="connsiteY2" fmla="*/ 256 h 256"/>
                <a:gd name="connsiteX3" fmla="*/ 0 w 256"/>
                <a:gd name="connsiteY3" fmla="*/ 184 h 256"/>
                <a:gd name="connsiteX4" fmla="*/ 183 w 256"/>
                <a:gd name="connsiteY4" fmla="*/ 0 h 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" h="256">
                  <a:moveTo>
                    <a:pt x="183" y="0"/>
                  </a:moveTo>
                  <a:lnTo>
                    <a:pt x="256" y="73"/>
                  </a:lnTo>
                  <a:lnTo>
                    <a:pt x="75" y="256"/>
                  </a:lnTo>
                  <a:lnTo>
                    <a:pt x="0" y="184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  <a:alpha val="18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AE486CC-5614-4F66-9216-0D6B0C200622}"/>
              </a:ext>
            </a:extLst>
          </p:cNvPr>
          <p:cNvGrpSpPr/>
          <p:nvPr/>
        </p:nvGrpSpPr>
        <p:grpSpPr>
          <a:xfrm>
            <a:off x="497498" y="5173543"/>
            <a:ext cx="1480389" cy="814233"/>
            <a:chOff x="1447800" y="2189890"/>
            <a:chExt cx="5191096" cy="3180493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0C28E5A7-2DC6-41AA-A73A-7D49F9701DA2}"/>
                </a:ext>
              </a:extLst>
            </p:cNvPr>
            <p:cNvGrpSpPr/>
            <p:nvPr/>
          </p:nvGrpSpPr>
          <p:grpSpPr>
            <a:xfrm>
              <a:off x="4897002" y="2189890"/>
              <a:ext cx="1035352" cy="2603893"/>
              <a:chOff x="7098978" y="2375796"/>
              <a:chExt cx="685800" cy="1724776"/>
            </a:xfrm>
          </p:grpSpPr>
          <p:sp>
            <p:nvSpPr>
              <p:cNvPr id="169" name="Rounded Rectangle 22">
                <a:extLst>
                  <a:ext uri="{FF2B5EF4-FFF2-40B4-BE49-F238E27FC236}">
                    <a16:creationId xmlns:a16="http://schemas.microsoft.com/office/drawing/2014/main" id="{04D8B99D-61B6-4780-BD35-642160E03A57}"/>
                  </a:ext>
                </a:extLst>
              </p:cNvPr>
              <p:cNvSpPr/>
              <p:nvPr/>
            </p:nvSpPr>
            <p:spPr>
              <a:xfrm>
                <a:off x="7098978" y="2375796"/>
                <a:ext cx="685800" cy="105229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3">
                <a:extLst>
                  <a:ext uri="{FF2B5EF4-FFF2-40B4-BE49-F238E27FC236}">
                    <a16:creationId xmlns:a16="http://schemas.microsoft.com/office/drawing/2014/main" id="{649B30B6-A9D0-43F6-939A-4A1EDF5C4C7B}"/>
                  </a:ext>
                </a:extLst>
              </p:cNvPr>
              <p:cNvSpPr/>
              <p:nvPr/>
            </p:nvSpPr>
            <p:spPr>
              <a:xfrm>
                <a:off x="7161212" y="2476238"/>
                <a:ext cx="561332" cy="1624334"/>
              </a:xfrm>
              <a:custGeom>
                <a:avLst/>
                <a:gdLst>
                  <a:gd name="connsiteX0" fmla="*/ 0 w 561332"/>
                  <a:gd name="connsiteY0" fmla="*/ 280666 h 1905000"/>
                  <a:gd name="connsiteX1" fmla="*/ 82205 w 561332"/>
                  <a:gd name="connsiteY1" fmla="*/ 82205 h 1905000"/>
                  <a:gd name="connsiteX2" fmla="*/ 280666 w 561332"/>
                  <a:gd name="connsiteY2" fmla="*/ 0 h 1905000"/>
                  <a:gd name="connsiteX3" fmla="*/ 280666 w 561332"/>
                  <a:gd name="connsiteY3" fmla="*/ 0 h 1905000"/>
                  <a:gd name="connsiteX4" fmla="*/ 479127 w 561332"/>
                  <a:gd name="connsiteY4" fmla="*/ 82205 h 1905000"/>
                  <a:gd name="connsiteX5" fmla="*/ 561332 w 561332"/>
                  <a:gd name="connsiteY5" fmla="*/ 280666 h 1905000"/>
                  <a:gd name="connsiteX6" fmla="*/ 561332 w 561332"/>
                  <a:gd name="connsiteY6" fmla="*/ 1624334 h 1905000"/>
                  <a:gd name="connsiteX7" fmla="*/ 479127 w 561332"/>
                  <a:gd name="connsiteY7" fmla="*/ 1822795 h 1905000"/>
                  <a:gd name="connsiteX8" fmla="*/ 280666 w 561332"/>
                  <a:gd name="connsiteY8" fmla="*/ 1905000 h 1905000"/>
                  <a:gd name="connsiteX9" fmla="*/ 280666 w 561332"/>
                  <a:gd name="connsiteY9" fmla="*/ 1905000 h 1905000"/>
                  <a:gd name="connsiteX10" fmla="*/ 82205 w 561332"/>
                  <a:gd name="connsiteY10" fmla="*/ 1822795 h 1905000"/>
                  <a:gd name="connsiteX11" fmla="*/ 0 w 561332"/>
                  <a:gd name="connsiteY11" fmla="*/ 1624334 h 1905000"/>
                  <a:gd name="connsiteX12" fmla="*/ 0 w 561332"/>
                  <a:gd name="connsiteY12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280666 w 561332"/>
                  <a:gd name="connsiteY2" fmla="*/ 0 h 1905000"/>
                  <a:gd name="connsiteX3" fmla="*/ 479127 w 561332"/>
                  <a:gd name="connsiteY3" fmla="*/ 82205 h 1905000"/>
                  <a:gd name="connsiteX4" fmla="*/ 561332 w 561332"/>
                  <a:gd name="connsiteY4" fmla="*/ 280666 h 1905000"/>
                  <a:gd name="connsiteX5" fmla="*/ 561332 w 561332"/>
                  <a:gd name="connsiteY5" fmla="*/ 1624334 h 1905000"/>
                  <a:gd name="connsiteX6" fmla="*/ 479127 w 561332"/>
                  <a:gd name="connsiteY6" fmla="*/ 1822795 h 1905000"/>
                  <a:gd name="connsiteX7" fmla="*/ 280666 w 561332"/>
                  <a:gd name="connsiteY7" fmla="*/ 1905000 h 1905000"/>
                  <a:gd name="connsiteX8" fmla="*/ 280666 w 561332"/>
                  <a:gd name="connsiteY8" fmla="*/ 1905000 h 1905000"/>
                  <a:gd name="connsiteX9" fmla="*/ 82205 w 561332"/>
                  <a:gd name="connsiteY9" fmla="*/ 1822795 h 1905000"/>
                  <a:gd name="connsiteX10" fmla="*/ 0 w 561332"/>
                  <a:gd name="connsiteY10" fmla="*/ 1624334 h 1905000"/>
                  <a:gd name="connsiteX11" fmla="*/ 0 w 561332"/>
                  <a:gd name="connsiteY11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479127 w 561332"/>
                  <a:gd name="connsiteY2" fmla="*/ 82205 h 1905000"/>
                  <a:gd name="connsiteX3" fmla="*/ 561332 w 561332"/>
                  <a:gd name="connsiteY3" fmla="*/ 280666 h 1905000"/>
                  <a:gd name="connsiteX4" fmla="*/ 561332 w 561332"/>
                  <a:gd name="connsiteY4" fmla="*/ 1624334 h 1905000"/>
                  <a:gd name="connsiteX5" fmla="*/ 479127 w 561332"/>
                  <a:gd name="connsiteY5" fmla="*/ 1822795 h 1905000"/>
                  <a:gd name="connsiteX6" fmla="*/ 280666 w 561332"/>
                  <a:gd name="connsiteY6" fmla="*/ 1905000 h 1905000"/>
                  <a:gd name="connsiteX7" fmla="*/ 280666 w 561332"/>
                  <a:gd name="connsiteY7" fmla="*/ 1905000 h 1905000"/>
                  <a:gd name="connsiteX8" fmla="*/ 82205 w 561332"/>
                  <a:gd name="connsiteY8" fmla="*/ 1822795 h 1905000"/>
                  <a:gd name="connsiteX9" fmla="*/ 0 w 561332"/>
                  <a:gd name="connsiteY9" fmla="*/ 1624334 h 1905000"/>
                  <a:gd name="connsiteX10" fmla="*/ 0 w 561332"/>
                  <a:gd name="connsiteY10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561332 w 561332"/>
                  <a:gd name="connsiteY2" fmla="*/ 280666 h 1905000"/>
                  <a:gd name="connsiteX3" fmla="*/ 561332 w 561332"/>
                  <a:gd name="connsiteY3" fmla="*/ 1624334 h 1905000"/>
                  <a:gd name="connsiteX4" fmla="*/ 479127 w 561332"/>
                  <a:gd name="connsiteY4" fmla="*/ 1822795 h 1905000"/>
                  <a:gd name="connsiteX5" fmla="*/ 280666 w 561332"/>
                  <a:gd name="connsiteY5" fmla="*/ 1905000 h 1905000"/>
                  <a:gd name="connsiteX6" fmla="*/ 280666 w 561332"/>
                  <a:gd name="connsiteY6" fmla="*/ 1905000 h 1905000"/>
                  <a:gd name="connsiteX7" fmla="*/ 82205 w 561332"/>
                  <a:gd name="connsiteY7" fmla="*/ 1822795 h 1905000"/>
                  <a:gd name="connsiteX8" fmla="*/ 0 w 561332"/>
                  <a:gd name="connsiteY8" fmla="*/ 1624334 h 1905000"/>
                  <a:gd name="connsiteX9" fmla="*/ 0 w 561332"/>
                  <a:gd name="connsiteY9" fmla="*/ 280666 h 1905000"/>
                  <a:gd name="connsiteX0" fmla="*/ 0 w 561332"/>
                  <a:gd name="connsiteY0" fmla="*/ 223945 h 1848279"/>
                  <a:gd name="connsiteX1" fmla="*/ 561332 w 561332"/>
                  <a:gd name="connsiteY1" fmla="*/ 223945 h 1848279"/>
                  <a:gd name="connsiteX2" fmla="*/ 561332 w 561332"/>
                  <a:gd name="connsiteY2" fmla="*/ 1567613 h 1848279"/>
                  <a:gd name="connsiteX3" fmla="*/ 479127 w 561332"/>
                  <a:gd name="connsiteY3" fmla="*/ 1766074 h 1848279"/>
                  <a:gd name="connsiteX4" fmla="*/ 280666 w 561332"/>
                  <a:gd name="connsiteY4" fmla="*/ 1848279 h 1848279"/>
                  <a:gd name="connsiteX5" fmla="*/ 280666 w 561332"/>
                  <a:gd name="connsiteY5" fmla="*/ 1848279 h 1848279"/>
                  <a:gd name="connsiteX6" fmla="*/ 82205 w 561332"/>
                  <a:gd name="connsiteY6" fmla="*/ 1766074 h 1848279"/>
                  <a:gd name="connsiteX7" fmla="*/ 0 w 561332"/>
                  <a:gd name="connsiteY7" fmla="*/ 1567613 h 1848279"/>
                  <a:gd name="connsiteX8" fmla="*/ 0 w 561332"/>
                  <a:gd name="connsiteY8" fmla="*/ 223945 h 1848279"/>
                  <a:gd name="connsiteX0" fmla="*/ 0 w 561332"/>
                  <a:gd name="connsiteY0" fmla="*/ 0 h 1624334"/>
                  <a:gd name="connsiteX1" fmla="*/ 561332 w 561332"/>
                  <a:gd name="connsiteY1" fmla="*/ 0 h 1624334"/>
                  <a:gd name="connsiteX2" fmla="*/ 561332 w 561332"/>
                  <a:gd name="connsiteY2" fmla="*/ 1343668 h 1624334"/>
                  <a:gd name="connsiteX3" fmla="*/ 479127 w 561332"/>
                  <a:gd name="connsiteY3" fmla="*/ 1542129 h 1624334"/>
                  <a:gd name="connsiteX4" fmla="*/ 280666 w 561332"/>
                  <a:gd name="connsiteY4" fmla="*/ 1624334 h 1624334"/>
                  <a:gd name="connsiteX5" fmla="*/ 280666 w 561332"/>
                  <a:gd name="connsiteY5" fmla="*/ 1624334 h 1624334"/>
                  <a:gd name="connsiteX6" fmla="*/ 82205 w 561332"/>
                  <a:gd name="connsiteY6" fmla="*/ 1542129 h 1624334"/>
                  <a:gd name="connsiteX7" fmla="*/ 0 w 561332"/>
                  <a:gd name="connsiteY7" fmla="*/ 1343668 h 1624334"/>
                  <a:gd name="connsiteX8" fmla="*/ 0 w 561332"/>
                  <a:gd name="connsiteY8" fmla="*/ 0 h 1624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1332" h="1624334">
                    <a:moveTo>
                      <a:pt x="0" y="0"/>
                    </a:moveTo>
                    <a:lnTo>
                      <a:pt x="561332" y="0"/>
                    </a:lnTo>
                    <a:lnTo>
                      <a:pt x="561332" y="1343668"/>
                    </a:lnTo>
                    <a:cubicBezTo>
                      <a:pt x="561332" y="1418105"/>
                      <a:pt x="531762" y="1489494"/>
                      <a:pt x="479127" y="1542129"/>
                    </a:cubicBezTo>
                    <a:cubicBezTo>
                      <a:pt x="426492" y="1594764"/>
                      <a:pt x="355103" y="1624334"/>
                      <a:pt x="280666" y="1624334"/>
                    </a:cubicBezTo>
                    <a:lnTo>
                      <a:pt x="280666" y="1624334"/>
                    </a:lnTo>
                    <a:cubicBezTo>
                      <a:pt x="206229" y="1624334"/>
                      <a:pt x="134840" y="1594764"/>
                      <a:pt x="82205" y="1542129"/>
                    </a:cubicBezTo>
                    <a:cubicBezTo>
                      <a:pt x="29570" y="1489494"/>
                      <a:pt x="0" y="1418105"/>
                      <a:pt x="0" y="13436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A2240">
                  <a:lumMod val="25000"/>
                  <a:lumOff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B9C20F37-EE38-42D8-A6D7-2B2AA99C79A6}"/>
                </a:ext>
              </a:extLst>
            </p:cNvPr>
            <p:cNvGrpSpPr/>
            <p:nvPr/>
          </p:nvGrpSpPr>
          <p:grpSpPr>
            <a:xfrm>
              <a:off x="3517518" y="2189890"/>
              <a:ext cx="1035352" cy="2603893"/>
              <a:chOff x="7098978" y="2375796"/>
              <a:chExt cx="685800" cy="1724776"/>
            </a:xfrm>
          </p:grpSpPr>
          <p:sp>
            <p:nvSpPr>
              <p:cNvPr id="167" name="Rounded Rectangle 25">
                <a:extLst>
                  <a:ext uri="{FF2B5EF4-FFF2-40B4-BE49-F238E27FC236}">
                    <a16:creationId xmlns:a16="http://schemas.microsoft.com/office/drawing/2014/main" id="{A06F124D-2DF5-42D0-826D-FEFD3463CD7D}"/>
                  </a:ext>
                </a:extLst>
              </p:cNvPr>
              <p:cNvSpPr/>
              <p:nvPr/>
            </p:nvSpPr>
            <p:spPr>
              <a:xfrm>
                <a:off x="7098978" y="2375796"/>
                <a:ext cx="685800" cy="105229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6">
                <a:extLst>
                  <a:ext uri="{FF2B5EF4-FFF2-40B4-BE49-F238E27FC236}">
                    <a16:creationId xmlns:a16="http://schemas.microsoft.com/office/drawing/2014/main" id="{350A4D1F-A143-4B08-AC78-365728C954FD}"/>
                  </a:ext>
                </a:extLst>
              </p:cNvPr>
              <p:cNvSpPr/>
              <p:nvPr/>
            </p:nvSpPr>
            <p:spPr>
              <a:xfrm>
                <a:off x="7161212" y="2476238"/>
                <a:ext cx="561332" cy="1624334"/>
              </a:xfrm>
              <a:custGeom>
                <a:avLst/>
                <a:gdLst>
                  <a:gd name="connsiteX0" fmla="*/ 0 w 561332"/>
                  <a:gd name="connsiteY0" fmla="*/ 280666 h 1905000"/>
                  <a:gd name="connsiteX1" fmla="*/ 82205 w 561332"/>
                  <a:gd name="connsiteY1" fmla="*/ 82205 h 1905000"/>
                  <a:gd name="connsiteX2" fmla="*/ 280666 w 561332"/>
                  <a:gd name="connsiteY2" fmla="*/ 0 h 1905000"/>
                  <a:gd name="connsiteX3" fmla="*/ 280666 w 561332"/>
                  <a:gd name="connsiteY3" fmla="*/ 0 h 1905000"/>
                  <a:gd name="connsiteX4" fmla="*/ 479127 w 561332"/>
                  <a:gd name="connsiteY4" fmla="*/ 82205 h 1905000"/>
                  <a:gd name="connsiteX5" fmla="*/ 561332 w 561332"/>
                  <a:gd name="connsiteY5" fmla="*/ 280666 h 1905000"/>
                  <a:gd name="connsiteX6" fmla="*/ 561332 w 561332"/>
                  <a:gd name="connsiteY6" fmla="*/ 1624334 h 1905000"/>
                  <a:gd name="connsiteX7" fmla="*/ 479127 w 561332"/>
                  <a:gd name="connsiteY7" fmla="*/ 1822795 h 1905000"/>
                  <a:gd name="connsiteX8" fmla="*/ 280666 w 561332"/>
                  <a:gd name="connsiteY8" fmla="*/ 1905000 h 1905000"/>
                  <a:gd name="connsiteX9" fmla="*/ 280666 w 561332"/>
                  <a:gd name="connsiteY9" fmla="*/ 1905000 h 1905000"/>
                  <a:gd name="connsiteX10" fmla="*/ 82205 w 561332"/>
                  <a:gd name="connsiteY10" fmla="*/ 1822795 h 1905000"/>
                  <a:gd name="connsiteX11" fmla="*/ 0 w 561332"/>
                  <a:gd name="connsiteY11" fmla="*/ 1624334 h 1905000"/>
                  <a:gd name="connsiteX12" fmla="*/ 0 w 561332"/>
                  <a:gd name="connsiteY12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280666 w 561332"/>
                  <a:gd name="connsiteY2" fmla="*/ 0 h 1905000"/>
                  <a:gd name="connsiteX3" fmla="*/ 479127 w 561332"/>
                  <a:gd name="connsiteY3" fmla="*/ 82205 h 1905000"/>
                  <a:gd name="connsiteX4" fmla="*/ 561332 w 561332"/>
                  <a:gd name="connsiteY4" fmla="*/ 280666 h 1905000"/>
                  <a:gd name="connsiteX5" fmla="*/ 561332 w 561332"/>
                  <a:gd name="connsiteY5" fmla="*/ 1624334 h 1905000"/>
                  <a:gd name="connsiteX6" fmla="*/ 479127 w 561332"/>
                  <a:gd name="connsiteY6" fmla="*/ 1822795 h 1905000"/>
                  <a:gd name="connsiteX7" fmla="*/ 280666 w 561332"/>
                  <a:gd name="connsiteY7" fmla="*/ 1905000 h 1905000"/>
                  <a:gd name="connsiteX8" fmla="*/ 280666 w 561332"/>
                  <a:gd name="connsiteY8" fmla="*/ 1905000 h 1905000"/>
                  <a:gd name="connsiteX9" fmla="*/ 82205 w 561332"/>
                  <a:gd name="connsiteY9" fmla="*/ 1822795 h 1905000"/>
                  <a:gd name="connsiteX10" fmla="*/ 0 w 561332"/>
                  <a:gd name="connsiteY10" fmla="*/ 1624334 h 1905000"/>
                  <a:gd name="connsiteX11" fmla="*/ 0 w 561332"/>
                  <a:gd name="connsiteY11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479127 w 561332"/>
                  <a:gd name="connsiteY2" fmla="*/ 82205 h 1905000"/>
                  <a:gd name="connsiteX3" fmla="*/ 561332 w 561332"/>
                  <a:gd name="connsiteY3" fmla="*/ 280666 h 1905000"/>
                  <a:gd name="connsiteX4" fmla="*/ 561332 w 561332"/>
                  <a:gd name="connsiteY4" fmla="*/ 1624334 h 1905000"/>
                  <a:gd name="connsiteX5" fmla="*/ 479127 w 561332"/>
                  <a:gd name="connsiteY5" fmla="*/ 1822795 h 1905000"/>
                  <a:gd name="connsiteX6" fmla="*/ 280666 w 561332"/>
                  <a:gd name="connsiteY6" fmla="*/ 1905000 h 1905000"/>
                  <a:gd name="connsiteX7" fmla="*/ 280666 w 561332"/>
                  <a:gd name="connsiteY7" fmla="*/ 1905000 h 1905000"/>
                  <a:gd name="connsiteX8" fmla="*/ 82205 w 561332"/>
                  <a:gd name="connsiteY8" fmla="*/ 1822795 h 1905000"/>
                  <a:gd name="connsiteX9" fmla="*/ 0 w 561332"/>
                  <a:gd name="connsiteY9" fmla="*/ 1624334 h 1905000"/>
                  <a:gd name="connsiteX10" fmla="*/ 0 w 561332"/>
                  <a:gd name="connsiteY10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561332 w 561332"/>
                  <a:gd name="connsiteY2" fmla="*/ 280666 h 1905000"/>
                  <a:gd name="connsiteX3" fmla="*/ 561332 w 561332"/>
                  <a:gd name="connsiteY3" fmla="*/ 1624334 h 1905000"/>
                  <a:gd name="connsiteX4" fmla="*/ 479127 w 561332"/>
                  <a:gd name="connsiteY4" fmla="*/ 1822795 h 1905000"/>
                  <a:gd name="connsiteX5" fmla="*/ 280666 w 561332"/>
                  <a:gd name="connsiteY5" fmla="*/ 1905000 h 1905000"/>
                  <a:gd name="connsiteX6" fmla="*/ 280666 w 561332"/>
                  <a:gd name="connsiteY6" fmla="*/ 1905000 h 1905000"/>
                  <a:gd name="connsiteX7" fmla="*/ 82205 w 561332"/>
                  <a:gd name="connsiteY7" fmla="*/ 1822795 h 1905000"/>
                  <a:gd name="connsiteX8" fmla="*/ 0 w 561332"/>
                  <a:gd name="connsiteY8" fmla="*/ 1624334 h 1905000"/>
                  <a:gd name="connsiteX9" fmla="*/ 0 w 561332"/>
                  <a:gd name="connsiteY9" fmla="*/ 280666 h 1905000"/>
                  <a:gd name="connsiteX0" fmla="*/ 0 w 561332"/>
                  <a:gd name="connsiteY0" fmla="*/ 223945 h 1848279"/>
                  <a:gd name="connsiteX1" fmla="*/ 561332 w 561332"/>
                  <a:gd name="connsiteY1" fmla="*/ 223945 h 1848279"/>
                  <a:gd name="connsiteX2" fmla="*/ 561332 w 561332"/>
                  <a:gd name="connsiteY2" fmla="*/ 1567613 h 1848279"/>
                  <a:gd name="connsiteX3" fmla="*/ 479127 w 561332"/>
                  <a:gd name="connsiteY3" fmla="*/ 1766074 h 1848279"/>
                  <a:gd name="connsiteX4" fmla="*/ 280666 w 561332"/>
                  <a:gd name="connsiteY4" fmla="*/ 1848279 h 1848279"/>
                  <a:gd name="connsiteX5" fmla="*/ 280666 w 561332"/>
                  <a:gd name="connsiteY5" fmla="*/ 1848279 h 1848279"/>
                  <a:gd name="connsiteX6" fmla="*/ 82205 w 561332"/>
                  <a:gd name="connsiteY6" fmla="*/ 1766074 h 1848279"/>
                  <a:gd name="connsiteX7" fmla="*/ 0 w 561332"/>
                  <a:gd name="connsiteY7" fmla="*/ 1567613 h 1848279"/>
                  <a:gd name="connsiteX8" fmla="*/ 0 w 561332"/>
                  <a:gd name="connsiteY8" fmla="*/ 223945 h 1848279"/>
                  <a:gd name="connsiteX0" fmla="*/ 0 w 561332"/>
                  <a:gd name="connsiteY0" fmla="*/ 0 h 1624334"/>
                  <a:gd name="connsiteX1" fmla="*/ 561332 w 561332"/>
                  <a:gd name="connsiteY1" fmla="*/ 0 h 1624334"/>
                  <a:gd name="connsiteX2" fmla="*/ 561332 w 561332"/>
                  <a:gd name="connsiteY2" fmla="*/ 1343668 h 1624334"/>
                  <a:gd name="connsiteX3" fmla="*/ 479127 w 561332"/>
                  <a:gd name="connsiteY3" fmla="*/ 1542129 h 1624334"/>
                  <a:gd name="connsiteX4" fmla="*/ 280666 w 561332"/>
                  <a:gd name="connsiteY4" fmla="*/ 1624334 h 1624334"/>
                  <a:gd name="connsiteX5" fmla="*/ 280666 w 561332"/>
                  <a:gd name="connsiteY5" fmla="*/ 1624334 h 1624334"/>
                  <a:gd name="connsiteX6" fmla="*/ 82205 w 561332"/>
                  <a:gd name="connsiteY6" fmla="*/ 1542129 h 1624334"/>
                  <a:gd name="connsiteX7" fmla="*/ 0 w 561332"/>
                  <a:gd name="connsiteY7" fmla="*/ 1343668 h 1624334"/>
                  <a:gd name="connsiteX8" fmla="*/ 0 w 561332"/>
                  <a:gd name="connsiteY8" fmla="*/ 0 h 1624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1332" h="1624334">
                    <a:moveTo>
                      <a:pt x="0" y="0"/>
                    </a:moveTo>
                    <a:lnTo>
                      <a:pt x="561332" y="0"/>
                    </a:lnTo>
                    <a:lnTo>
                      <a:pt x="561332" y="1343668"/>
                    </a:lnTo>
                    <a:cubicBezTo>
                      <a:pt x="561332" y="1418105"/>
                      <a:pt x="531762" y="1489494"/>
                      <a:pt x="479127" y="1542129"/>
                    </a:cubicBezTo>
                    <a:cubicBezTo>
                      <a:pt x="426492" y="1594764"/>
                      <a:pt x="355103" y="1624334"/>
                      <a:pt x="280666" y="1624334"/>
                    </a:cubicBezTo>
                    <a:lnTo>
                      <a:pt x="280666" y="1624334"/>
                    </a:lnTo>
                    <a:cubicBezTo>
                      <a:pt x="206229" y="1624334"/>
                      <a:pt x="134840" y="1594764"/>
                      <a:pt x="82205" y="1542129"/>
                    </a:cubicBezTo>
                    <a:cubicBezTo>
                      <a:pt x="29570" y="1489494"/>
                      <a:pt x="0" y="1418105"/>
                      <a:pt x="0" y="13436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A2240">
                  <a:lumMod val="25000"/>
                  <a:lumOff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BC043B17-400C-4A1B-843B-FC6CFDBC835F}"/>
                </a:ext>
              </a:extLst>
            </p:cNvPr>
            <p:cNvGrpSpPr/>
            <p:nvPr/>
          </p:nvGrpSpPr>
          <p:grpSpPr>
            <a:xfrm>
              <a:off x="2138036" y="2189890"/>
              <a:ext cx="3586377" cy="2603893"/>
              <a:chOff x="7098978" y="2375796"/>
              <a:chExt cx="2375557" cy="1724776"/>
            </a:xfrm>
          </p:grpSpPr>
          <p:sp>
            <p:nvSpPr>
              <p:cNvPr id="162" name="Rounded Rectangle 28">
                <a:extLst>
                  <a:ext uri="{FF2B5EF4-FFF2-40B4-BE49-F238E27FC236}">
                    <a16:creationId xmlns:a16="http://schemas.microsoft.com/office/drawing/2014/main" id="{D78EDF82-5A10-4189-89BC-9CB20925EF1B}"/>
                  </a:ext>
                </a:extLst>
              </p:cNvPr>
              <p:cNvSpPr/>
              <p:nvPr/>
            </p:nvSpPr>
            <p:spPr>
              <a:xfrm>
                <a:off x="7098978" y="2375796"/>
                <a:ext cx="685800" cy="105229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29">
                <a:extLst>
                  <a:ext uri="{FF2B5EF4-FFF2-40B4-BE49-F238E27FC236}">
                    <a16:creationId xmlns:a16="http://schemas.microsoft.com/office/drawing/2014/main" id="{01A5B853-B07F-45F3-B4DA-D2702D7B8A9D}"/>
                  </a:ext>
                </a:extLst>
              </p:cNvPr>
              <p:cNvSpPr/>
              <p:nvPr/>
            </p:nvSpPr>
            <p:spPr>
              <a:xfrm>
                <a:off x="7161212" y="2476238"/>
                <a:ext cx="561332" cy="1624334"/>
              </a:xfrm>
              <a:custGeom>
                <a:avLst/>
                <a:gdLst>
                  <a:gd name="connsiteX0" fmla="*/ 0 w 561332"/>
                  <a:gd name="connsiteY0" fmla="*/ 280666 h 1905000"/>
                  <a:gd name="connsiteX1" fmla="*/ 82205 w 561332"/>
                  <a:gd name="connsiteY1" fmla="*/ 82205 h 1905000"/>
                  <a:gd name="connsiteX2" fmla="*/ 280666 w 561332"/>
                  <a:gd name="connsiteY2" fmla="*/ 0 h 1905000"/>
                  <a:gd name="connsiteX3" fmla="*/ 280666 w 561332"/>
                  <a:gd name="connsiteY3" fmla="*/ 0 h 1905000"/>
                  <a:gd name="connsiteX4" fmla="*/ 479127 w 561332"/>
                  <a:gd name="connsiteY4" fmla="*/ 82205 h 1905000"/>
                  <a:gd name="connsiteX5" fmla="*/ 561332 w 561332"/>
                  <a:gd name="connsiteY5" fmla="*/ 280666 h 1905000"/>
                  <a:gd name="connsiteX6" fmla="*/ 561332 w 561332"/>
                  <a:gd name="connsiteY6" fmla="*/ 1624334 h 1905000"/>
                  <a:gd name="connsiteX7" fmla="*/ 479127 w 561332"/>
                  <a:gd name="connsiteY7" fmla="*/ 1822795 h 1905000"/>
                  <a:gd name="connsiteX8" fmla="*/ 280666 w 561332"/>
                  <a:gd name="connsiteY8" fmla="*/ 1905000 h 1905000"/>
                  <a:gd name="connsiteX9" fmla="*/ 280666 w 561332"/>
                  <a:gd name="connsiteY9" fmla="*/ 1905000 h 1905000"/>
                  <a:gd name="connsiteX10" fmla="*/ 82205 w 561332"/>
                  <a:gd name="connsiteY10" fmla="*/ 1822795 h 1905000"/>
                  <a:gd name="connsiteX11" fmla="*/ 0 w 561332"/>
                  <a:gd name="connsiteY11" fmla="*/ 1624334 h 1905000"/>
                  <a:gd name="connsiteX12" fmla="*/ 0 w 561332"/>
                  <a:gd name="connsiteY12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280666 w 561332"/>
                  <a:gd name="connsiteY2" fmla="*/ 0 h 1905000"/>
                  <a:gd name="connsiteX3" fmla="*/ 479127 w 561332"/>
                  <a:gd name="connsiteY3" fmla="*/ 82205 h 1905000"/>
                  <a:gd name="connsiteX4" fmla="*/ 561332 w 561332"/>
                  <a:gd name="connsiteY4" fmla="*/ 280666 h 1905000"/>
                  <a:gd name="connsiteX5" fmla="*/ 561332 w 561332"/>
                  <a:gd name="connsiteY5" fmla="*/ 1624334 h 1905000"/>
                  <a:gd name="connsiteX6" fmla="*/ 479127 w 561332"/>
                  <a:gd name="connsiteY6" fmla="*/ 1822795 h 1905000"/>
                  <a:gd name="connsiteX7" fmla="*/ 280666 w 561332"/>
                  <a:gd name="connsiteY7" fmla="*/ 1905000 h 1905000"/>
                  <a:gd name="connsiteX8" fmla="*/ 280666 w 561332"/>
                  <a:gd name="connsiteY8" fmla="*/ 1905000 h 1905000"/>
                  <a:gd name="connsiteX9" fmla="*/ 82205 w 561332"/>
                  <a:gd name="connsiteY9" fmla="*/ 1822795 h 1905000"/>
                  <a:gd name="connsiteX10" fmla="*/ 0 w 561332"/>
                  <a:gd name="connsiteY10" fmla="*/ 1624334 h 1905000"/>
                  <a:gd name="connsiteX11" fmla="*/ 0 w 561332"/>
                  <a:gd name="connsiteY11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479127 w 561332"/>
                  <a:gd name="connsiteY2" fmla="*/ 82205 h 1905000"/>
                  <a:gd name="connsiteX3" fmla="*/ 561332 w 561332"/>
                  <a:gd name="connsiteY3" fmla="*/ 280666 h 1905000"/>
                  <a:gd name="connsiteX4" fmla="*/ 561332 w 561332"/>
                  <a:gd name="connsiteY4" fmla="*/ 1624334 h 1905000"/>
                  <a:gd name="connsiteX5" fmla="*/ 479127 w 561332"/>
                  <a:gd name="connsiteY5" fmla="*/ 1822795 h 1905000"/>
                  <a:gd name="connsiteX6" fmla="*/ 280666 w 561332"/>
                  <a:gd name="connsiteY6" fmla="*/ 1905000 h 1905000"/>
                  <a:gd name="connsiteX7" fmla="*/ 280666 w 561332"/>
                  <a:gd name="connsiteY7" fmla="*/ 1905000 h 1905000"/>
                  <a:gd name="connsiteX8" fmla="*/ 82205 w 561332"/>
                  <a:gd name="connsiteY8" fmla="*/ 1822795 h 1905000"/>
                  <a:gd name="connsiteX9" fmla="*/ 0 w 561332"/>
                  <a:gd name="connsiteY9" fmla="*/ 1624334 h 1905000"/>
                  <a:gd name="connsiteX10" fmla="*/ 0 w 561332"/>
                  <a:gd name="connsiteY10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561332 w 561332"/>
                  <a:gd name="connsiteY2" fmla="*/ 280666 h 1905000"/>
                  <a:gd name="connsiteX3" fmla="*/ 561332 w 561332"/>
                  <a:gd name="connsiteY3" fmla="*/ 1624334 h 1905000"/>
                  <a:gd name="connsiteX4" fmla="*/ 479127 w 561332"/>
                  <a:gd name="connsiteY4" fmla="*/ 1822795 h 1905000"/>
                  <a:gd name="connsiteX5" fmla="*/ 280666 w 561332"/>
                  <a:gd name="connsiteY5" fmla="*/ 1905000 h 1905000"/>
                  <a:gd name="connsiteX6" fmla="*/ 280666 w 561332"/>
                  <a:gd name="connsiteY6" fmla="*/ 1905000 h 1905000"/>
                  <a:gd name="connsiteX7" fmla="*/ 82205 w 561332"/>
                  <a:gd name="connsiteY7" fmla="*/ 1822795 h 1905000"/>
                  <a:gd name="connsiteX8" fmla="*/ 0 w 561332"/>
                  <a:gd name="connsiteY8" fmla="*/ 1624334 h 1905000"/>
                  <a:gd name="connsiteX9" fmla="*/ 0 w 561332"/>
                  <a:gd name="connsiteY9" fmla="*/ 280666 h 1905000"/>
                  <a:gd name="connsiteX0" fmla="*/ 0 w 561332"/>
                  <a:gd name="connsiteY0" fmla="*/ 223945 h 1848279"/>
                  <a:gd name="connsiteX1" fmla="*/ 561332 w 561332"/>
                  <a:gd name="connsiteY1" fmla="*/ 223945 h 1848279"/>
                  <a:gd name="connsiteX2" fmla="*/ 561332 w 561332"/>
                  <a:gd name="connsiteY2" fmla="*/ 1567613 h 1848279"/>
                  <a:gd name="connsiteX3" fmla="*/ 479127 w 561332"/>
                  <a:gd name="connsiteY3" fmla="*/ 1766074 h 1848279"/>
                  <a:gd name="connsiteX4" fmla="*/ 280666 w 561332"/>
                  <a:gd name="connsiteY4" fmla="*/ 1848279 h 1848279"/>
                  <a:gd name="connsiteX5" fmla="*/ 280666 w 561332"/>
                  <a:gd name="connsiteY5" fmla="*/ 1848279 h 1848279"/>
                  <a:gd name="connsiteX6" fmla="*/ 82205 w 561332"/>
                  <a:gd name="connsiteY6" fmla="*/ 1766074 h 1848279"/>
                  <a:gd name="connsiteX7" fmla="*/ 0 w 561332"/>
                  <a:gd name="connsiteY7" fmla="*/ 1567613 h 1848279"/>
                  <a:gd name="connsiteX8" fmla="*/ 0 w 561332"/>
                  <a:gd name="connsiteY8" fmla="*/ 223945 h 1848279"/>
                  <a:gd name="connsiteX0" fmla="*/ 0 w 561332"/>
                  <a:gd name="connsiteY0" fmla="*/ 0 h 1624334"/>
                  <a:gd name="connsiteX1" fmla="*/ 561332 w 561332"/>
                  <a:gd name="connsiteY1" fmla="*/ 0 h 1624334"/>
                  <a:gd name="connsiteX2" fmla="*/ 561332 w 561332"/>
                  <a:gd name="connsiteY2" fmla="*/ 1343668 h 1624334"/>
                  <a:gd name="connsiteX3" fmla="*/ 479127 w 561332"/>
                  <a:gd name="connsiteY3" fmla="*/ 1542129 h 1624334"/>
                  <a:gd name="connsiteX4" fmla="*/ 280666 w 561332"/>
                  <a:gd name="connsiteY4" fmla="*/ 1624334 h 1624334"/>
                  <a:gd name="connsiteX5" fmla="*/ 280666 w 561332"/>
                  <a:gd name="connsiteY5" fmla="*/ 1624334 h 1624334"/>
                  <a:gd name="connsiteX6" fmla="*/ 82205 w 561332"/>
                  <a:gd name="connsiteY6" fmla="*/ 1542129 h 1624334"/>
                  <a:gd name="connsiteX7" fmla="*/ 0 w 561332"/>
                  <a:gd name="connsiteY7" fmla="*/ 1343668 h 1624334"/>
                  <a:gd name="connsiteX8" fmla="*/ 0 w 561332"/>
                  <a:gd name="connsiteY8" fmla="*/ 0 h 1624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1332" h="1624334">
                    <a:moveTo>
                      <a:pt x="0" y="0"/>
                    </a:moveTo>
                    <a:lnTo>
                      <a:pt x="561332" y="0"/>
                    </a:lnTo>
                    <a:lnTo>
                      <a:pt x="561332" y="1343668"/>
                    </a:lnTo>
                    <a:cubicBezTo>
                      <a:pt x="561332" y="1418105"/>
                      <a:pt x="531762" y="1489494"/>
                      <a:pt x="479127" y="1542129"/>
                    </a:cubicBezTo>
                    <a:cubicBezTo>
                      <a:pt x="426492" y="1594764"/>
                      <a:pt x="355103" y="1624334"/>
                      <a:pt x="280666" y="1624334"/>
                    </a:cubicBezTo>
                    <a:lnTo>
                      <a:pt x="280666" y="1624334"/>
                    </a:lnTo>
                    <a:cubicBezTo>
                      <a:pt x="206229" y="1624334"/>
                      <a:pt x="134840" y="1594764"/>
                      <a:pt x="82205" y="1542129"/>
                    </a:cubicBezTo>
                    <a:cubicBezTo>
                      <a:pt x="29570" y="1489494"/>
                      <a:pt x="0" y="1418105"/>
                      <a:pt x="0" y="13436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A2240">
                  <a:lumMod val="25000"/>
                  <a:lumOff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30">
                <a:extLst>
                  <a:ext uri="{FF2B5EF4-FFF2-40B4-BE49-F238E27FC236}">
                    <a16:creationId xmlns:a16="http://schemas.microsoft.com/office/drawing/2014/main" id="{66F9953F-FCE0-4DE3-83D8-B565B01AF822}"/>
                  </a:ext>
                </a:extLst>
              </p:cNvPr>
              <p:cNvSpPr/>
              <p:nvPr/>
            </p:nvSpPr>
            <p:spPr>
              <a:xfrm>
                <a:off x="7230022" y="3342458"/>
                <a:ext cx="421944" cy="689421"/>
              </a:xfrm>
              <a:custGeom>
                <a:avLst/>
                <a:gdLst>
                  <a:gd name="connsiteX0" fmla="*/ 0 w 561332"/>
                  <a:gd name="connsiteY0" fmla="*/ 280666 h 1905000"/>
                  <a:gd name="connsiteX1" fmla="*/ 82205 w 561332"/>
                  <a:gd name="connsiteY1" fmla="*/ 82205 h 1905000"/>
                  <a:gd name="connsiteX2" fmla="*/ 280666 w 561332"/>
                  <a:gd name="connsiteY2" fmla="*/ 0 h 1905000"/>
                  <a:gd name="connsiteX3" fmla="*/ 280666 w 561332"/>
                  <a:gd name="connsiteY3" fmla="*/ 0 h 1905000"/>
                  <a:gd name="connsiteX4" fmla="*/ 479127 w 561332"/>
                  <a:gd name="connsiteY4" fmla="*/ 82205 h 1905000"/>
                  <a:gd name="connsiteX5" fmla="*/ 561332 w 561332"/>
                  <a:gd name="connsiteY5" fmla="*/ 280666 h 1905000"/>
                  <a:gd name="connsiteX6" fmla="*/ 561332 w 561332"/>
                  <a:gd name="connsiteY6" fmla="*/ 1624334 h 1905000"/>
                  <a:gd name="connsiteX7" fmla="*/ 479127 w 561332"/>
                  <a:gd name="connsiteY7" fmla="*/ 1822795 h 1905000"/>
                  <a:gd name="connsiteX8" fmla="*/ 280666 w 561332"/>
                  <a:gd name="connsiteY8" fmla="*/ 1905000 h 1905000"/>
                  <a:gd name="connsiteX9" fmla="*/ 280666 w 561332"/>
                  <a:gd name="connsiteY9" fmla="*/ 1905000 h 1905000"/>
                  <a:gd name="connsiteX10" fmla="*/ 82205 w 561332"/>
                  <a:gd name="connsiteY10" fmla="*/ 1822795 h 1905000"/>
                  <a:gd name="connsiteX11" fmla="*/ 0 w 561332"/>
                  <a:gd name="connsiteY11" fmla="*/ 1624334 h 1905000"/>
                  <a:gd name="connsiteX12" fmla="*/ 0 w 561332"/>
                  <a:gd name="connsiteY12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280666 w 561332"/>
                  <a:gd name="connsiteY2" fmla="*/ 0 h 1905000"/>
                  <a:gd name="connsiteX3" fmla="*/ 479127 w 561332"/>
                  <a:gd name="connsiteY3" fmla="*/ 82205 h 1905000"/>
                  <a:gd name="connsiteX4" fmla="*/ 561332 w 561332"/>
                  <a:gd name="connsiteY4" fmla="*/ 280666 h 1905000"/>
                  <a:gd name="connsiteX5" fmla="*/ 561332 w 561332"/>
                  <a:gd name="connsiteY5" fmla="*/ 1624334 h 1905000"/>
                  <a:gd name="connsiteX6" fmla="*/ 479127 w 561332"/>
                  <a:gd name="connsiteY6" fmla="*/ 1822795 h 1905000"/>
                  <a:gd name="connsiteX7" fmla="*/ 280666 w 561332"/>
                  <a:gd name="connsiteY7" fmla="*/ 1905000 h 1905000"/>
                  <a:gd name="connsiteX8" fmla="*/ 280666 w 561332"/>
                  <a:gd name="connsiteY8" fmla="*/ 1905000 h 1905000"/>
                  <a:gd name="connsiteX9" fmla="*/ 82205 w 561332"/>
                  <a:gd name="connsiteY9" fmla="*/ 1822795 h 1905000"/>
                  <a:gd name="connsiteX10" fmla="*/ 0 w 561332"/>
                  <a:gd name="connsiteY10" fmla="*/ 1624334 h 1905000"/>
                  <a:gd name="connsiteX11" fmla="*/ 0 w 561332"/>
                  <a:gd name="connsiteY11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479127 w 561332"/>
                  <a:gd name="connsiteY2" fmla="*/ 82205 h 1905000"/>
                  <a:gd name="connsiteX3" fmla="*/ 561332 w 561332"/>
                  <a:gd name="connsiteY3" fmla="*/ 280666 h 1905000"/>
                  <a:gd name="connsiteX4" fmla="*/ 561332 w 561332"/>
                  <a:gd name="connsiteY4" fmla="*/ 1624334 h 1905000"/>
                  <a:gd name="connsiteX5" fmla="*/ 479127 w 561332"/>
                  <a:gd name="connsiteY5" fmla="*/ 1822795 h 1905000"/>
                  <a:gd name="connsiteX6" fmla="*/ 280666 w 561332"/>
                  <a:gd name="connsiteY6" fmla="*/ 1905000 h 1905000"/>
                  <a:gd name="connsiteX7" fmla="*/ 280666 w 561332"/>
                  <a:gd name="connsiteY7" fmla="*/ 1905000 h 1905000"/>
                  <a:gd name="connsiteX8" fmla="*/ 82205 w 561332"/>
                  <a:gd name="connsiteY8" fmla="*/ 1822795 h 1905000"/>
                  <a:gd name="connsiteX9" fmla="*/ 0 w 561332"/>
                  <a:gd name="connsiteY9" fmla="*/ 1624334 h 1905000"/>
                  <a:gd name="connsiteX10" fmla="*/ 0 w 561332"/>
                  <a:gd name="connsiteY10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561332 w 561332"/>
                  <a:gd name="connsiteY2" fmla="*/ 280666 h 1905000"/>
                  <a:gd name="connsiteX3" fmla="*/ 561332 w 561332"/>
                  <a:gd name="connsiteY3" fmla="*/ 1624334 h 1905000"/>
                  <a:gd name="connsiteX4" fmla="*/ 479127 w 561332"/>
                  <a:gd name="connsiteY4" fmla="*/ 1822795 h 1905000"/>
                  <a:gd name="connsiteX5" fmla="*/ 280666 w 561332"/>
                  <a:gd name="connsiteY5" fmla="*/ 1905000 h 1905000"/>
                  <a:gd name="connsiteX6" fmla="*/ 280666 w 561332"/>
                  <a:gd name="connsiteY6" fmla="*/ 1905000 h 1905000"/>
                  <a:gd name="connsiteX7" fmla="*/ 82205 w 561332"/>
                  <a:gd name="connsiteY7" fmla="*/ 1822795 h 1905000"/>
                  <a:gd name="connsiteX8" fmla="*/ 0 w 561332"/>
                  <a:gd name="connsiteY8" fmla="*/ 1624334 h 1905000"/>
                  <a:gd name="connsiteX9" fmla="*/ 0 w 561332"/>
                  <a:gd name="connsiteY9" fmla="*/ 280666 h 1905000"/>
                  <a:gd name="connsiteX0" fmla="*/ 0 w 561332"/>
                  <a:gd name="connsiteY0" fmla="*/ 223945 h 1848279"/>
                  <a:gd name="connsiteX1" fmla="*/ 561332 w 561332"/>
                  <a:gd name="connsiteY1" fmla="*/ 223945 h 1848279"/>
                  <a:gd name="connsiteX2" fmla="*/ 561332 w 561332"/>
                  <a:gd name="connsiteY2" fmla="*/ 1567613 h 1848279"/>
                  <a:gd name="connsiteX3" fmla="*/ 479127 w 561332"/>
                  <a:gd name="connsiteY3" fmla="*/ 1766074 h 1848279"/>
                  <a:gd name="connsiteX4" fmla="*/ 280666 w 561332"/>
                  <a:gd name="connsiteY4" fmla="*/ 1848279 h 1848279"/>
                  <a:gd name="connsiteX5" fmla="*/ 280666 w 561332"/>
                  <a:gd name="connsiteY5" fmla="*/ 1848279 h 1848279"/>
                  <a:gd name="connsiteX6" fmla="*/ 82205 w 561332"/>
                  <a:gd name="connsiteY6" fmla="*/ 1766074 h 1848279"/>
                  <a:gd name="connsiteX7" fmla="*/ 0 w 561332"/>
                  <a:gd name="connsiteY7" fmla="*/ 1567613 h 1848279"/>
                  <a:gd name="connsiteX8" fmla="*/ 0 w 561332"/>
                  <a:gd name="connsiteY8" fmla="*/ 223945 h 1848279"/>
                  <a:gd name="connsiteX0" fmla="*/ 0 w 561332"/>
                  <a:gd name="connsiteY0" fmla="*/ 0 h 1624334"/>
                  <a:gd name="connsiteX1" fmla="*/ 561332 w 561332"/>
                  <a:gd name="connsiteY1" fmla="*/ 0 h 1624334"/>
                  <a:gd name="connsiteX2" fmla="*/ 561332 w 561332"/>
                  <a:gd name="connsiteY2" fmla="*/ 1343668 h 1624334"/>
                  <a:gd name="connsiteX3" fmla="*/ 479127 w 561332"/>
                  <a:gd name="connsiteY3" fmla="*/ 1542129 h 1624334"/>
                  <a:gd name="connsiteX4" fmla="*/ 280666 w 561332"/>
                  <a:gd name="connsiteY4" fmla="*/ 1624334 h 1624334"/>
                  <a:gd name="connsiteX5" fmla="*/ 280666 w 561332"/>
                  <a:gd name="connsiteY5" fmla="*/ 1624334 h 1624334"/>
                  <a:gd name="connsiteX6" fmla="*/ 82205 w 561332"/>
                  <a:gd name="connsiteY6" fmla="*/ 1542129 h 1624334"/>
                  <a:gd name="connsiteX7" fmla="*/ 0 w 561332"/>
                  <a:gd name="connsiteY7" fmla="*/ 1343668 h 1624334"/>
                  <a:gd name="connsiteX8" fmla="*/ 0 w 561332"/>
                  <a:gd name="connsiteY8" fmla="*/ 0 h 1624334"/>
                  <a:gd name="connsiteX0" fmla="*/ 0 w 561332"/>
                  <a:gd name="connsiteY0" fmla="*/ 711189 h 1624334"/>
                  <a:gd name="connsiteX1" fmla="*/ 561332 w 561332"/>
                  <a:gd name="connsiteY1" fmla="*/ 0 h 1624334"/>
                  <a:gd name="connsiteX2" fmla="*/ 561332 w 561332"/>
                  <a:gd name="connsiteY2" fmla="*/ 1343668 h 1624334"/>
                  <a:gd name="connsiteX3" fmla="*/ 479127 w 561332"/>
                  <a:gd name="connsiteY3" fmla="*/ 1542129 h 1624334"/>
                  <a:gd name="connsiteX4" fmla="*/ 280666 w 561332"/>
                  <a:gd name="connsiteY4" fmla="*/ 1624334 h 1624334"/>
                  <a:gd name="connsiteX5" fmla="*/ 280666 w 561332"/>
                  <a:gd name="connsiteY5" fmla="*/ 1624334 h 1624334"/>
                  <a:gd name="connsiteX6" fmla="*/ 82205 w 561332"/>
                  <a:gd name="connsiteY6" fmla="*/ 1542129 h 1624334"/>
                  <a:gd name="connsiteX7" fmla="*/ 0 w 561332"/>
                  <a:gd name="connsiteY7" fmla="*/ 1343668 h 1624334"/>
                  <a:gd name="connsiteX8" fmla="*/ 0 w 561332"/>
                  <a:gd name="connsiteY8" fmla="*/ 711189 h 1624334"/>
                  <a:gd name="connsiteX0" fmla="*/ 0 w 561332"/>
                  <a:gd name="connsiteY0" fmla="*/ 101599 h 1014744"/>
                  <a:gd name="connsiteX1" fmla="*/ 561332 w 561332"/>
                  <a:gd name="connsiteY1" fmla="*/ 0 h 1014744"/>
                  <a:gd name="connsiteX2" fmla="*/ 561332 w 561332"/>
                  <a:gd name="connsiteY2" fmla="*/ 734078 h 1014744"/>
                  <a:gd name="connsiteX3" fmla="*/ 479127 w 561332"/>
                  <a:gd name="connsiteY3" fmla="*/ 932539 h 1014744"/>
                  <a:gd name="connsiteX4" fmla="*/ 280666 w 561332"/>
                  <a:gd name="connsiteY4" fmla="*/ 1014744 h 1014744"/>
                  <a:gd name="connsiteX5" fmla="*/ 280666 w 561332"/>
                  <a:gd name="connsiteY5" fmla="*/ 1014744 h 1014744"/>
                  <a:gd name="connsiteX6" fmla="*/ 82205 w 561332"/>
                  <a:gd name="connsiteY6" fmla="*/ 932539 h 1014744"/>
                  <a:gd name="connsiteX7" fmla="*/ 0 w 561332"/>
                  <a:gd name="connsiteY7" fmla="*/ 734078 h 1014744"/>
                  <a:gd name="connsiteX8" fmla="*/ 0 w 561332"/>
                  <a:gd name="connsiteY8" fmla="*/ 101599 h 1014744"/>
                  <a:gd name="connsiteX0" fmla="*/ 0 w 561750"/>
                  <a:gd name="connsiteY0" fmla="*/ 26095 h 939240"/>
                  <a:gd name="connsiteX1" fmla="*/ 561750 w 561750"/>
                  <a:gd name="connsiteY1" fmla="*/ 0 h 939240"/>
                  <a:gd name="connsiteX2" fmla="*/ 561332 w 561750"/>
                  <a:gd name="connsiteY2" fmla="*/ 658574 h 939240"/>
                  <a:gd name="connsiteX3" fmla="*/ 479127 w 561750"/>
                  <a:gd name="connsiteY3" fmla="*/ 857035 h 939240"/>
                  <a:gd name="connsiteX4" fmla="*/ 280666 w 561750"/>
                  <a:gd name="connsiteY4" fmla="*/ 939240 h 939240"/>
                  <a:gd name="connsiteX5" fmla="*/ 280666 w 561750"/>
                  <a:gd name="connsiteY5" fmla="*/ 939240 h 939240"/>
                  <a:gd name="connsiteX6" fmla="*/ 82205 w 561750"/>
                  <a:gd name="connsiteY6" fmla="*/ 857035 h 939240"/>
                  <a:gd name="connsiteX7" fmla="*/ 0 w 561750"/>
                  <a:gd name="connsiteY7" fmla="*/ 658574 h 939240"/>
                  <a:gd name="connsiteX8" fmla="*/ 0 w 561750"/>
                  <a:gd name="connsiteY8" fmla="*/ 26095 h 939240"/>
                  <a:gd name="connsiteX0" fmla="*/ 0 w 566107"/>
                  <a:gd name="connsiteY0" fmla="*/ 0 h 913145"/>
                  <a:gd name="connsiteX1" fmla="*/ 566107 w 566107"/>
                  <a:gd name="connsiteY1" fmla="*/ 13627 h 913145"/>
                  <a:gd name="connsiteX2" fmla="*/ 561332 w 566107"/>
                  <a:gd name="connsiteY2" fmla="*/ 632479 h 913145"/>
                  <a:gd name="connsiteX3" fmla="*/ 479127 w 566107"/>
                  <a:gd name="connsiteY3" fmla="*/ 830940 h 913145"/>
                  <a:gd name="connsiteX4" fmla="*/ 280666 w 566107"/>
                  <a:gd name="connsiteY4" fmla="*/ 913145 h 913145"/>
                  <a:gd name="connsiteX5" fmla="*/ 280666 w 566107"/>
                  <a:gd name="connsiteY5" fmla="*/ 913145 h 913145"/>
                  <a:gd name="connsiteX6" fmla="*/ 82205 w 566107"/>
                  <a:gd name="connsiteY6" fmla="*/ 830940 h 913145"/>
                  <a:gd name="connsiteX7" fmla="*/ 0 w 566107"/>
                  <a:gd name="connsiteY7" fmla="*/ 632479 h 913145"/>
                  <a:gd name="connsiteX8" fmla="*/ 0 w 566107"/>
                  <a:gd name="connsiteY8" fmla="*/ 0 h 913145"/>
                  <a:gd name="connsiteX0" fmla="*/ 0 w 562585"/>
                  <a:gd name="connsiteY0" fmla="*/ 6069 h 919214"/>
                  <a:gd name="connsiteX1" fmla="*/ 562585 w 562585"/>
                  <a:gd name="connsiteY1" fmla="*/ 0 h 919214"/>
                  <a:gd name="connsiteX2" fmla="*/ 561332 w 562585"/>
                  <a:gd name="connsiteY2" fmla="*/ 638548 h 919214"/>
                  <a:gd name="connsiteX3" fmla="*/ 479127 w 562585"/>
                  <a:gd name="connsiteY3" fmla="*/ 837009 h 919214"/>
                  <a:gd name="connsiteX4" fmla="*/ 280666 w 562585"/>
                  <a:gd name="connsiteY4" fmla="*/ 919214 h 919214"/>
                  <a:gd name="connsiteX5" fmla="*/ 280666 w 562585"/>
                  <a:gd name="connsiteY5" fmla="*/ 919214 h 919214"/>
                  <a:gd name="connsiteX6" fmla="*/ 82205 w 562585"/>
                  <a:gd name="connsiteY6" fmla="*/ 837009 h 919214"/>
                  <a:gd name="connsiteX7" fmla="*/ 0 w 562585"/>
                  <a:gd name="connsiteY7" fmla="*/ 638548 h 919214"/>
                  <a:gd name="connsiteX8" fmla="*/ 0 w 562585"/>
                  <a:gd name="connsiteY8" fmla="*/ 6069 h 91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2585" h="919214">
                    <a:moveTo>
                      <a:pt x="0" y="6069"/>
                    </a:moveTo>
                    <a:lnTo>
                      <a:pt x="562585" y="0"/>
                    </a:lnTo>
                    <a:cubicBezTo>
                      <a:pt x="562446" y="219525"/>
                      <a:pt x="561471" y="419023"/>
                      <a:pt x="561332" y="638548"/>
                    </a:cubicBezTo>
                    <a:cubicBezTo>
                      <a:pt x="561332" y="712985"/>
                      <a:pt x="531762" y="784374"/>
                      <a:pt x="479127" y="837009"/>
                    </a:cubicBezTo>
                    <a:cubicBezTo>
                      <a:pt x="426492" y="889644"/>
                      <a:pt x="355103" y="919214"/>
                      <a:pt x="280666" y="919214"/>
                    </a:cubicBezTo>
                    <a:lnTo>
                      <a:pt x="280666" y="919214"/>
                    </a:lnTo>
                    <a:cubicBezTo>
                      <a:pt x="206229" y="919214"/>
                      <a:pt x="134840" y="889644"/>
                      <a:pt x="82205" y="837009"/>
                    </a:cubicBezTo>
                    <a:cubicBezTo>
                      <a:pt x="29570" y="784374"/>
                      <a:pt x="0" y="712985"/>
                      <a:pt x="0" y="638548"/>
                    </a:cubicBezTo>
                    <a:lnTo>
                      <a:pt x="0" y="6069"/>
                    </a:lnTo>
                    <a:close/>
                  </a:path>
                </a:pathLst>
              </a:custGeom>
              <a:solidFill>
                <a:srgbClr val="00A1B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31">
                <a:extLst>
                  <a:ext uri="{FF2B5EF4-FFF2-40B4-BE49-F238E27FC236}">
                    <a16:creationId xmlns:a16="http://schemas.microsoft.com/office/drawing/2014/main" id="{8E3A11E1-F449-464A-B15D-50912439CE74}"/>
                  </a:ext>
                </a:extLst>
              </p:cNvPr>
              <p:cNvSpPr/>
              <p:nvPr/>
            </p:nvSpPr>
            <p:spPr>
              <a:xfrm>
                <a:off x="8146009" y="3032979"/>
                <a:ext cx="421005" cy="998900"/>
              </a:xfrm>
              <a:custGeom>
                <a:avLst/>
                <a:gdLst>
                  <a:gd name="connsiteX0" fmla="*/ 0 w 561332"/>
                  <a:gd name="connsiteY0" fmla="*/ 280666 h 1905000"/>
                  <a:gd name="connsiteX1" fmla="*/ 82205 w 561332"/>
                  <a:gd name="connsiteY1" fmla="*/ 82205 h 1905000"/>
                  <a:gd name="connsiteX2" fmla="*/ 280666 w 561332"/>
                  <a:gd name="connsiteY2" fmla="*/ 0 h 1905000"/>
                  <a:gd name="connsiteX3" fmla="*/ 280666 w 561332"/>
                  <a:gd name="connsiteY3" fmla="*/ 0 h 1905000"/>
                  <a:gd name="connsiteX4" fmla="*/ 479127 w 561332"/>
                  <a:gd name="connsiteY4" fmla="*/ 82205 h 1905000"/>
                  <a:gd name="connsiteX5" fmla="*/ 561332 w 561332"/>
                  <a:gd name="connsiteY5" fmla="*/ 280666 h 1905000"/>
                  <a:gd name="connsiteX6" fmla="*/ 561332 w 561332"/>
                  <a:gd name="connsiteY6" fmla="*/ 1624334 h 1905000"/>
                  <a:gd name="connsiteX7" fmla="*/ 479127 w 561332"/>
                  <a:gd name="connsiteY7" fmla="*/ 1822795 h 1905000"/>
                  <a:gd name="connsiteX8" fmla="*/ 280666 w 561332"/>
                  <a:gd name="connsiteY8" fmla="*/ 1905000 h 1905000"/>
                  <a:gd name="connsiteX9" fmla="*/ 280666 w 561332"/>
                  <a:gd name="connsiteY9" fmla="*/ 1905000 h 1905000"/>
                  <a:gd name="connsiteX10" fmla="*/ 82205 w 561332"/>
                  <a:gd name="connsiteY10" fmla="*/ 1822795 h 1905000"/>
                  <a:gd name="connsiteX11" fmla="*/ 0 w 561332"/>
                  <a:gd name="connsiteY11" fmla="*/ 1624334 h 1905000"/>
                  <a:gd name="connsiteX12" fmla="*/ 0 w 561332"/>
                  <a:gd name="connsiteY12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280666 w 561332"/>
                  <a:gd name="connsiteY2" fmla="*/ 0 h 1905000"/>
                  <a:gd name="connsiteX3" fmla="*/ 479127 w 561332"/>
                  <a:gd name="connsiteY3" fmla="*/ 82205 h 1905000"/>
                  <a:gd name="connsiteX4" fmla="*/ 561332 w 561332"/>
                  <a:gd name="connsiteY4" fmla="*/ 280666 h 1905000"/>
                  <a:gd name="connsiteX5" fmla="*/ 561332 w 561332"/>
                  <a:gd name="connsiteY5" fmla="*/ 1624334 h 1905000"/>
                  <a:gd name="connsiteX6" fmla="*/ 479127 w 561332"/>
                  <a:gd name="connsiteY6" fmla="*/ 1822795 h 1905000"/>
                  <a:gd name="connsiteX7" fmla="*/ 280666 w 561332"/>
                  <a:gd name="connsiteY7" fmla="*/ 1905000 h 1905000"/>
                  <a:gd name="connsiteX8" fmla="*/ 280666 w 561332"/>
                  <a:gd name="connsiteY8" fmla="*/ 1905000 h 1905000"/>
                  <a:gd name="connsiteX9" fmla="*/ 82205 w 561332"/>
                  <a:gd name="connsiteY9" fmla="*/ 1822795 h 1905000"/>
                  <a:gd name="connsiteX10" fmla="*/ 0 w 561332"/>
                  <a:gd name="connsiteY10" fmla="*/ 1624334 h 1905000"/>
                  <a:gd name="connsiteX11" fmla="*/ 0 w 561332"/>
                  <a:gd name="connsiteY11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479127 w 561332"/>
                  <a:gd name="connsiteY2" fmla="*/ 82205 h 1905000"/>
                  <a:gd name="connsiteX3" fmla="*/ 561332 w 561332"/>
                  <a:gd name="connsiteY3" fmla="*/ 280666 h 1905000"/>
                  <a:gd name="connsiteX4" fmla="*/ 561332 w 561332"/>
                  <a:gd name="connsiteY4" fmla="*/ 1624334 h 1905000"/>
                  <a:gd name="connsiteX5" fmla="*/ 479127 w 561332"/>
                  <a:gd name="connsiteY5" fmla="*/ 1822795 h 1905000"/>
                  <a:gd name="connsiteX6" fmla="*/ 280666 w 561332"/>
                  <a:gd name="connsiteY6" fmla="*/ 1905000 h 1905000"/>
                  <a:gd name="connsiteX7" fmla="*/ 280666 w 561332"/>
                  <a:gd name="connsiteY7" fmla="*/ 1905000 h 1905000"/>
                  <a:gd name="connsiteX8" fmla="*/ 82205 w 561332"/>
                  <a:gd name="connsiteY8" fmla="*/ 1822795 h 1905000"/>
                  <a:gd name="connsiteX9" fmla="*/ 0 w 561332"/>
                  <a:gd name="connsiteY9" fmla="*/ 1624334 h 1905000"/>
                  <a:gd name="connsiteX10" fmla="*/ 0 w 561332"/>
                  <a:gd name="connsiteY10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561332 w 561332"/>
                  <a:gd name="connsiteY2" fmla="*/ 280666 h 1905000"/>
                  <a:gd name="connsiteX3" fmla="*/ 561332 w 561332"/>
                  <a:gd name="connsiteY3" fmla="*/ 1624334 h 1905000"/>
                  <a:gd name="connsiteX4" fmla="*/ 479127 w 561332"/>
                  <a:gd name="connsiteY4" fmla="*/ 1822795 h 1905000"/>
                  <a:gd name="connsiteX5" fmla="*/ 280666 w 561332"/>
                  <a:gd name="connsiteY5" fmla="*/ 1905000 h 1905000"/>
                  <a:gd name="connsiteX6" fmla="*/ 280666 w 561332"/>
                  <a:gd name="connsiteY6" fmla="*/ 1905000 h 1905000"/>
                  <a:gd name="connsiteX7" fmla="*/ 82205 w 561332"/>
                  <a:gd name="connsiteY7" fmla="*/ 1822795 h 1905000"/>
                  <a:gd name="connsiteX8" fmla="*/ 0 w 561332"/>
                  <a:gd name="connsiteY8" fmla="*/ 1624334 h 1905000"/>
                  <a:gd name="connsiteX9" fmla="*/ 0 w 561332"/>
                  <a:gd name="connsiteY9" fmla="*/ 280666 h 1905000"/>
                  <a:gd name="connsiteX0" fmla="*/ 0 w 561332"/>
                  <a:gd name="connsiteY0" fmla="*/ 223945 h 1848279"/>
                  <a:gd name="connsiteX1" fmla="*/ 561332 w 561332"/>
                  <a:gd name="connsiteY1" fmla="*/ 223945 h 1848279"/>
                  <a:gd name="connsiteX2" fmla="*/ 561332 w 561332"/>
                  <a:gd name="connsiteY2" fmla="*/ 1567613 h 1848279"/>
                  <a:gd name="connsiteX3" fmla="*/ 479127 w 561332"/>
                  <a:gd name="connsiteY3" fmla="*/ 1766074 h 1848279"/>
                  <a:gd name="connsiteX4" fmla="*/ 280666 w 561332"/>
                  <a:gd name="connsiteY4" fmla="*/ 1848279 h 1848279"/>
                  <a:gd name="connsiteX5" fmla="*/ 280666 w 561332"/>
                  <a:gd name="connsiteY5" fmla="*/ 1848279 h 1848279"/>
                  <a:gd name="connsiteX6" fmla="*/ 82205 w 561332"/>
                  <a:gd name="connsiteY6" fmla="*/ 1766074 h 1848279"/>
                  <a:gd name="connsiteX7" fmla="*/ 0 w 561332"/>
                  <a:gd name="connsiteY7" fmla="*/ 1567613 h 1848279"/>
                  <a:gd name="connsiteX8" fmla="*/ 0 w 561332"/>
                  <a:gd name="connsiteY8" fmla="*/ 223945 h 1848279"/>
                  <a:gd name="connsiteX0" fmla="*/ 0 w 561332"/>
                  <a:gd name="connsiteY0" fmla="*/ 0 h 1624334"/>
                  <a:gd name="connsiteX1" fmla="*/ 561332 w 561332"/>
                  <a:gd name="connsiteY1" fmla="*/ 0 h 1624334"/>
                  <a:gd name="connsiteX2" fmla="*/ 561332 w 561332"/>
                  <a:gd name="connsiteY2" fmla="*/ 1343668 h 1624334"/>
                  <a:gd name="connsiteX3" fmla="*/ 479127 w 561332"/>
                  <a:gd name="connsiteY3" fmla="*/ 1542129 h 1624334"/>
                  <a:gd name="connsiteX4" fmla="*/ 280666 w 561332"/>
                  <a:gd name="connsiteY4" fmla="*/ 1624334 h 1624334"/>
                  <a:gd name="connsiteX5" fmla="*/ 280666 w 561332"/>
                  <a:gd name="connsiteY5" fmla="*/ 1624334 h 1624334"/>
                  <a:gd name="connsiteX6" fmla="*/ 82205 w 561332"/>
                  <a:gd name="connsiteY6" fmla="*/ 1542129 h 1624334"/>
                  <a:gd name="connsiteX7" fmla="*/ 0 w 561332"/>
                  <a:gd name="connsiteY7" fmla="*/ 1343668 h 1624334"/>
                  <a:gd name="connsiteX8" fmla="*/ 0 w 561332"/>
                  <a:gd name="connsiteY8" fmla="*/ 0 h 1624334"/>
                  <a:gd name="connsiteX0" fmla="*/ 0 w 561332"/>
                  <a:gd name="connsiteY0" fmla="*/ 203197 h 1624334"/>
                  <a:gd name="connsiteX1" fmla="*/ 561332 w 561332"/>
                  <a:gd name="connsiteY1" fmla="*/ 0 h 1624334"/>
                  <a:gd name="connsiteX2" fmla="*/ 561332 w 561332"/>
                  <a:gd name="connsiteY2" fmla="*/ 1343668 h 1624334"/>
                  <a:gd name="connsiteX3" fmla="*/ 479127 w 561332"/>
                  <a:gd name="connsiteY3" fmla="*/ 1542129 h 1624334"/>
                  <a:gd name="connsiteX4" fmla="*/ 280666 w 561332"/>
                  <a:gd name="connsiteY4" fmla="*/ 1624334 h 1624334"/>
                  <a:gd name="connsiteX5" fmla="*/ 280666 w 561332"/>
                  <a:gd name="connsiteY5" fmla="*/ 1624334 h 1624334"/>
                  <a:gd name="connsiteX6" fmla="*/ 82205 w 561332"/>
                  <a:gd name="connsiteY6" fmla="*/ 1542129 h 1624334"/>
                  <a:gd name="connsiteX7" fmla="*/ 0 w 561332"/>
                  <a:gd name="connsiteY7" fmla="*/ 1343668 h 1624334"/>
                  <a:gd name="connsiteX8" fmla="*/ 0 w 561332"/>
                  <a:gd name="connsiteY8" fmla="*/ 203197 h 1624334"/>
                  <a:gd name="connsiteX0" fmla="*/ 0 w 561332"/>
                  <a:gd name="connsiteY0" fmla="*/ 0 h 1421137"/>
                  <a:gd name="connsiteX1" fmla="*/ 561332 w 561332"/>
                  <a:gd name="connsiteY1" fmla="*/ 0 h 1421137"/>
                  <a:gd name="connsiteX2" fmla="*/ 561332 w 561332"/>
                  <a:gd name="connsiteY2" fmla="*/ 1140471 h 1421137"/>
                  <a:gd name="connsiteX3" fmla="*/ 479127 w 561332"/>
                  <a:gd name="connsiteY3" fmla="*/ 1338932 h 1421137"/>
                  <a:gd name="connsiteX4" fmla="*/ 280666 w 561332"/>
                  <a:gd name="connsiteY4" fmla="*/ 1421137 h 1421137"/>
                  <a:gd name="connsiteX5" fmla="*/ 280666 w 561332"/>
                  <a:gd name="connsiteY5" fmla="*/ 1421137 h 1421137"/>
                  <a:gd name="connsiteX6" fmla="*/ 82205 w 561332"/>
                  <a:gd name="connsiteY6" fmla="*/ 1338932 h 1421137"/>
                  <a:gd name="connsiteX7" fmla="*/ 0 w 561332"/>
                  <a:gd name="connsiteY7" fmla="*/ 1140471 h 1421137"/>
                  <a:gd name="connsiteX8" fmla="*/ 0 w 561332"/>
                  <a:gd name="connsiteY8" fmla="*/ 0 h 1421137"/>
                  <a:gd name="connsiteX0" fmla="*/ 0 w 561332"/>
                  <a:gd name="connsiteY0" fmla="*/ 0 h 1421137"/>
                  <a:gd name="connsiteX1" fmla="*/ 561332 w 561332"/>
                  <a:gd name="connsiteY1" fmla="*/ 101598 h 1421137"/>
                  <a:gd name="connsiteX2" fmla="*/ 561332 w 561332"/>
                  <a:gd name="connsiteY2" fmla="*/ 1140471 h 1421137"/>
                  <a:gd name="connsiteX3" fmla="*/ 479127 w 561332"/>
                  <a:gd name="connsiteY3" fmla="*/ 1338932 h 1421137"/>
                  <a:gd name="connsiteX4" fmla="*/ 280666 w 561332"/>
                  <a:gd name="connsiteY4" fmla="*/ 1421137 h 1421137"/>
                  <a:gd name="connsiteX5" fmla="*/ 280666 w 561332"/>
                  <a:gd name="connsiteY5" fmla="*/ 1421137 h 1421137"/>
                  <a:gd name="connsiteX6" fmla="*/ 82205 w 561332"/>
                  <a:gd name="connsiteY6" fmla="*/ 1338932 h 1421137"/>
                  <a:gd name="connsiteX7" fmla="*/ 0 w 561332"/>
                  <a:gd name="connsiteY7" fmla="*/ 1140471 h 1421137"/>
                  <a:gd name="connsiteX8" fmla="*/ 0 w 561332"/>
                  <a:gd name="connsiteY8" fmla="*/ 0 h 1421137"/>
                  <a:gd name="connsiteX0" fmla="*/ 0 w 561332"/>
                  <a:gd name="connsiteY0" fmla="*/ 0 h 1353840"/>
                  <a:gd name="connsiteX1" fmla="*/ 561332 w 561332"/>
                  <a:gd name="connsiteY1" fmla="*/ 34301 h 1353840"/>
                  <a:gd name="connsiteX2" fmla="*/ 561332 w 561332"/>
                  <a:gd name="connsiteY2" fmla="*/ 1073174 h 1353840"/>
                  <a:gd name="connsiteX3" fmla="*/ 479127 w 561332"/>
                  <a:gd name="connsiteY3" fmla="*/ 1271635 h 1353840"/>
                  <a:gd name="connsiteX4" fmla="*/ 280666 w 561332"/>
                  <a:gd name="connsiteY4" fmla="*/ 1353840 h 1353840"/>
                  <a:gd name="connsiteX5" fmla="*/ 280666 w 561332"/>
                  <a:gd name="connsiteY5" fmla="*/ 1353840 h 1353840"/>
                  <a:gd name="connsiteX6" fmla="*/ 82205 w 561332"/>
                  <a:gd name="connsiteY6" fmla="*/ 1271635 h 1353840"/>
                  <a:gd name="connsiteX7" fmla="*/ 0 w 561332"/>
                  <a:gd name="connsiteY7" fmla="*/ 1073174 h 1353840"/>
                  <a:gd name="connsiteX8" fmla="*/ 0 w 561332"/>
                  <a:gd name="connsiteY8" fmla="*/ 0 h 1353840"/>
                  <a:gd name="connsiteX0" fmla="*/ 0 w 561332"/>
                  <a:gd name="connsiteY0" fmla="*/ 32996 h 1319539"/>
                  <a:gd name="connsiteX1" fmla="*/ 561332 w 561332"/>
                  <a:gd name="connsiteY1" fmla="*/ 0 h 1319539"/>
                  <a:gd name="connsiteX2" fmla="*/ 561332 w 561332"/>
                  <a:gd name="connsiteY2" fmla="*/ 1038873 h 1319539"/>
                  <a:gd name="connsiteX3" fmla="*/ 479127 w 561332"/>
                  <a:gd name="connsiteY3" fmla="*/ 1237334 h 1319539"/>
                  <a:gd name="connsiteX4" fmla="*/ 280666 w 561332"/>
                  <a:gd name="connsiteY4" fmla="*/ 1319539 h 1319539"/>
                  <a:gd name="connsiteX5" fmla="*/ 280666 w 561332"/>
                  <a:gd name="connsiteY5" fmla="*/ 1319539 h 1319539"/>
                  <a:gd name="connsiteX6" fmla="*/ 82205 w 561332"/>
                  <a:gd name="connsiteY6" fmla="*/ 1237334 h 1319539"/>
                  <a:gd name="connsiteX7" fmla="*/ 0 w 561332"/>
                  <a:gd name="connsiteY7" fmla="*/ 1038873 h 1319539"/>
                  <a:gd name="connsiteX8" fmla="*/ 0 w 561332"/>
                  <a:gd name="connsiteY8" fmla="*/ 32996 h 1319539"/>
                  <a:gd name="connsiteX0" fmla="*/ 1074 w 561332"/>
                  <a:gd name="connsiteY0" fmla="*/ 0 h 1331846"/>
                  <a:gd name="connsiteX1" fmla="*/ 561332 w 561332"/>
                  <a:gd name="connsiteY1" fmla="*/ 12307 h 1331846"/>
                  <a:gd name="connsiteX2" fmla="*/ 561332 w 561332"/>
                  <a:gd name="connsiteY2" fmla="*/ 1051180 h 1331846"/>
                  <a:gd name="connsiteX3" fmla="*/ 479127 w 561332"/>
                  <a:gd name="connsiteY3" fmla="*/ 1249641 h 1331846"/>
                  <a:gd name="connsiteX4" fmla="*/ 280666 w 561332"/>
                  <a:gd name="connsiteY4" fmla="*/ 1331846 h 1331846"/>
                  <a:gd name="connsiteX5" fmla="*/ 280666 w 561332"/>
                  <a:gd name="connsiteY5" fmla="*/ 1331846 h 1331846"/>
                  <a:gd name="connsiteX6" fmla="*/ 82205 w 561332"/>
                  <a:gd name="connsiteY6" fmla="*/ 1249641 h 1331846"/>
                  <a:gd name="connsiteX7" fmla="*/ 0 w 561332"/>
                  <a:gd name="connsiteY7" fmla="*/ 1051180 h 1331846"/>
                  <a:gd name="connsiteX8" fmla="*/ 1074 w 561332"/>
                  <a:gd name="connsiteY8" fmla="*/ 0 h 133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1332" h="1331846">
                    <a:moveTo>
                      <a:pt x="1074" y="0"/>
                    </a:moveTo>
                    <a:lnTo>
                      <a:pt x="561332" y="12307"/>
                    </a:lnTo>
                    <a:lnTo>
                      <a:pt x="561332" y="1051180"/>
                    </a:lnTo>
                    <a:cubicBezTo>
                      <a:pt x="561332" y="1125617"/>
                      <a:pt x="531762" y="1197006"/>
                      <a:pt x="479127" y="1249641"/>
                    </a:cubicBezTo>
                    <a:cubicBezTo>
                      <a:pt x="426492" y="1302276"/>
                      <a:pt x="355103" y="1331846"/>
                      <a:pt x="280666" y="1331846"/>
                    </a:cubicBezTo>
                    <a:lnTo>
                      <a:pt x="280666" y="1331846"/>
                    </a:lnTo>
                    <a:cubicBezTo>
                      <a:pt x="206229" y="1331846"/>
                      <a:pt x="134840" y="1302276"/>
                      <a:pt x="82205" y="1249641"/>
                    </a:cubicBezTo>
                    <a:cubicBezTo>
                      <a:pt x="29570" y="1197006"/>
                      <a:pt x="0" y="1125617"/>
                      <a:pt x="0" y="1051180"/>
                    </a:cubicBez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00AF43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32">
                <a:extLst>
                  <a:ext uri="{FF2B5EF4-FFF2-40B4-BE49-F238E27FC236}">
                    <a16:creationId xmlns:a16="http://schemas.microsoft.com/office/drawing/2014/main" id="{4D758BD0-B2D3-4337-BA76-41CC588640D8}"/>
                  </a:ext>
                </a:extLst>
              </p:cNvPr>
              <p:cNvSpPr/>
              <p:nvPr/>
            </p:nvSpPr>
            <p:spPr>
              <a:xfrm>
                <a:off x="9053530" y="3575609"/>
                <a:ext cx="421005" cy="456270"/>
              </a:xfrm>
              <a:custGeom>
                <a:avLst/>
                <a:gdLst>
                  <a:gd name="connsiteX0" fmla="*/ 0 w 561332"/>
                  <a:gd name="connsiteY0" fmla="*/ 280666 h 1905000"/>
                  <a:gd name="connsiteX1" fmla="*/ 82205 w 561332"/>
                  <a:gd name="connsiteY1" fmla="*/ 82205 h 1905000"/>
                  <a:gd name="connsiteX2" fmla="*/ 280666 w 561332"/>
                  <a:gd name="connsiteY2" fmla="*/ 0 h 1905000"/>
                  <a:gd name="connsiteX3" fmla="*/ 280666 w 561332"/>
                  <a:gd name="connsiteY3" fmla="*/ 0 h 1905000"/>
                  <a:gd name="connsiteX4" fmla="*/ 479127 w 561332"/>
                  <a:gd name="connsiteY4" fmla="*/ 82205 h 1905000"/>
                  <a:gd name="connsiteX5" fmla="*/ 561332 w 561332"/>
                  <a:gd name="connsiteY5" fmla="*/ 280666 h 1905000"/>
                  <a:gd name="connsiteX6" fmla="*/ 561332 w 561332"/>
                  <a:gd name="connsiteY6" fmla="*/ 1624334 h 1905000"/>
                  <a:gd name="connsiteX7" fmla="*/ 479127 w 561332"/>
                  <a:gd name="connsiteY7" fmla="*/ 1822795 h 1905000"/>
                  <a:gd name="connsiteX8" fmla="*/ 280666 w 561332"/>
                  <a:gd name="connsiteY8" fmla="*/ 1905000 h 1905000"/>
                  <a:gd name="connsiteX9" fmla="*/ 280666 w 561332"/>
                  <a:gd name="connsiteY9" fmla="*/ 1905000 h 1905000"/>
                  <a:gd name="connsiteX10" fmla="*/ 82205 w 561332"/>
                  <a:gd name="connsiteY10" fmla="*/ 1822795 h 1905000"/>
                  <a:gd name="connsiteX11" fmla="*/ 0 w 561332"/>
                  <a:gd name="connsiteY11" fmla="*/ 1624334 h 1905000"/>
                  <a:gd name="connsiteX12" fmla="*/ 0 w 561332"/>
                  <a:gd name="connsiteY12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280666 w 561332"/>
                  <a:gd name="connsiteY2" fmla="*/ 0 h 1905000"/>
                  <a:gd name="connsiteX3" fmla="*/ 479127 w 561332"/>
                  <a:gd name="connsiteY3" fmla="*/ 82205 h 1905000"/>
                  <a:gd name="connsiteX4" fmla="*/ 561332 w 561332"/>
                  <a:gd name="connsiteY4" fmla="*/ 280666 h 1905000"/>
                  <a:gd name="connsiteX5" fmla="*/ 561332 w 561332"/>
                  <a:gd name="connsiteY5" fmla="*/ 1624334 h 1905000"/>
                  <a:gd name="connsiteX6" fmla="*/ 479127 w 561332"/>
                  <a:gd name="connsiteY6" fmla="*/ 1822795 h 1905000"/>
                  <a:gd name="connsiteX7" fmla="*/ 280666 w 561332"/>
                  <a:gd name="connsiteY7" fmla="*/ 1905000 h 1905000"/>
                  <a:gd name="connsiteX8" fmla="*/ 280666 w 561332"/>
                  <a:gd name="connsiteY8" fmla="*/ 1905000 h 1905000"/>
                  <a:gd name="connsiteX9" fmla="*/ 82205 w 561332"/>
                  <a:gd name="connsiteY9" fmla="*/ 1822795 h 1905000"/>
                  <a:gd name="connsiteX10" fmla="*/ 0 w 561332"/>
                  <a:gd name="connsiteY10" fmla="*/ 1624334 h 1905000"/>
                  <a:gd name="connsiteX11" fmla="*/ 0 w 561332"/>
                  <a:gd name="connsiteY11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479127 w 561332"/>
                  <a:gd name="connsiteY2" fmla="*/ 82205 h 1905000"/>
                  <a:gd name="connsiteX3" fmla="*/ 561332 w 561332"/>
                  <a:gd name="connsiteY3" fmla="*/ 280666 h 1905000"/>
                  <a:gd name="connsiteX4" fmla="*/ 561332 w 561332"/>
                  <a:gd name="connsiteY4" fmla="*/ 1624334 h 1905000"/>
                  <a:gd name="connsiteX5" fmla="*/ 479127 w 561332"/>
                  <a:gd name="connsiteY5" fmla="*/ 1822795 h 1905000"/>
                  <a:gd name="connsiteX6" fmla="*/ 280666 w 561332"/>
                  <a:gd name="connsiteY6" fmla="*/ 1905000 h 1905000"/>
                  <a:gd name="connsiteX7" fmla="*/ 280666 w 561332"/>
                  <a:gd name="connsiteY7" fmla="*/ 1905000 h 1905000"/>
                  <a:gd name="connsiteX8" fmla="*/ 82205 w 561332"/>
                  <a:gd name="connsiteY8" fmla="*/ 1822795 h 1905000"/>
                  <a:gd name="connsiteX9" fmla="*/ 0 w 561332"/>
                  <a:gd name="connsiteY9" fmla="*/ 1624334 h 1905000"/>
                  <a:gd name="connsiteX10" fmla="*/ 0 w 561332"/>
                  <a:gd name="connsiteY10" fmla="*/ 280666 h 1905000"/>
                  <a:gd name="connsiteX0" fmla="*/ 0 w 561332"/>
                  <a:gd name="connsiteY0" fmla="*/ 280666 h 1905000"/>
                  <a:gd name="connsiteX1" fmla="*/ 280666 w 561332"/>
                  <a:gd name="connsiteY1" fmla="*/ 0 h 1905000"/>
                  <a:gd name="connsiteX2" fmla="*/ 561332 w 561332"/>
                  <a:gd name="connsiteY2" fmla="*/ 280666 h 1905000"/>
                  <a:gd name="connsiteX3" fmla="*/ 561332 w 561332"/>
                  <a:gd name="connsiteY3" fmla="*/ 1624334 h 1905000"/>
                  <a:gd name="connsiteX4" fmla="*/ 479127 w 561332"/>
                  <a:gd name="connsiteY4" fmla="*/ 1822795 h 1905000"/>
                  <a:gd name="connsiteX5" fmla="*/ 280666 w 561332"/>
                  <a:gd name="connsiteY5" fmla="*/ 1905000 h 1905000"/>
                  <a:gd name="connsiteX6" fmla="*/ 280666 w 561332"/>
                  <a:gd name="connsiteY6" fmla="*/ 1905000 h 1905000"/>
                  <a:gd name="connsiteX7" fmla="*/ 82205 w 561332"/>
                  <a:gd name="connsiteY7" fmla="*/ 1822795 h 1905000"/>
                  <a:gd name="connsiteX8" fmla="*/ 0 w 561332"/>
                  <a:gd name="connsiteY8" fmla="*/ 1624334 h 1905000"/>
                  <a:gd name="connsiteX9" fmla="*/ 0 w 561332"/>
                  <a:gd name="connsiteY9" fmla="*/ 280666 h 1905000"/>
                  <a:gd name="connsiteX0" fmla="*/ 0 w 561332"/>
                  <a:gd name="connsiteY0" fmla="*/ 223945 h 1848279"/>
                  <a:gd name="connsiteX1" fmla="*/ 561332 w 561332"/>
                  <a:gd name="connsiteY1" fmla="*/ 223945 h 1848279"/>
                  <a:gd name="connsiteX2" fmla="*/ 561332 w 561332"/>
                  <a:gd name="connsiteY2" fmla="*/ 1567613 h 1848279"/>
                  <a:gd name="connsiteX3" fmla="*/ 479127 w 561332"/>
                  <a:gd name="connsiteY3" fmla="*/ 1766074 h 1848279"/>
                  <a:gd name="connsiteX4" fmla="*/ 280666 w 561332"/>
                  <a:gd name="connsiteY4" fmla="*/ 1848279 h 1848279"/>
                  <a:gd name="connsiteX5" fmla="*/ 280666 w 561332"/>
                  <a:gd name="connsiteY5" fmla="*/ 1848279 h 1848279"/>
                  <a:gd name="connsiteX6" fmla="*/ 82205 w 561332"/>
                  <a:gd name="connsiteY6" fmla="*/ 1766074 h 1848279"/>
                  <a:gd name="connsiteX7" fmla="*/ 0 w 561332"/>
                  <a:gd name="connsiteY7" fmla="*/ 1567613 h 1848279"/>
                  <a:gd name="connsiteX8" fmla="*/ 0 w 561332"/>
                  <a:gd name="connsiteY8" fmla="*/ 223945 h 1848279"/>
                  <a:gd name="connsiteX0" fmla="*/ 0 w 561332"/>
                  <a:gd name="connsiteY0" fmla="*/ 0 h 1624334"/>
                  <a:gd name="connsiteX1" fmla="*/ 561332 w 561332"/>
                  <a:gd name="connsiteY1" fmla="*/ 0 h 1624334"/>
                  <a:gd name="connsiteX2" fmla="*/ 561332 w 561332"/>
                  <a:gd name="connsiteY2" fmla="*/ 1343668 h 1624334"/>
                  <a:gd name="connsiteX3" fmla="*/ 479127 w 561332"/>
                  <a:gd name="connsiteY3" fmla="*/ 1542129 h 1624334"/>
                  <a:gd name="connsiteX4" fmla="*/ 280666 w 561332"/>
                  <a:gd name="connsiteY4" fmla="*/ 1624334 h 1624334"/>
                  <a:gd name="connsiteX5" fmla="*/ 280666 w 561332"/>
                  <a:gd name="connsiteY5" fmla="*/ 1624334 h 1624334"/>
                  <a:gd name="connsiteX6" fmla="*/ 82205 w 561332"/>
                  <a:gd name="connsiteY6" fmla="*/ 1542129 h 1624334"/>
                  <a:gd name="connsiteX7" fmla="*/ 0 w 561332"/>
                  <a:gd name="connsiteY7" fmla="*/ 1343668 h 1624334"/>
                  <a:gd name="connsiteX8" fmla="*/ 0 w 561332"/>
                  <a:gd name="connsiteY8" fmla="*/ 0 h 1624334"/>
                  <a:gd name="connsiteX0" fmla="*/ 0 w 561332"/>
                  <a:gd name="connsiteY0" fmla="*/ 1015984 h 1624334"/>
                  <a:gd name="connsiteX1" fmla="*/ 561332 w 561332"/>
                  <a:gd name="connsiteY1" fmla="*/ 0 h 1624334"/>
                  <a:gd name="connsiteX2" fmla="*/ 561332 w 561332"/>
                  <a:gd name="connsiteY2" fmla="*/ 1343668 h 1624334"/>
                  <a:gd name="connsiteX3" fmla="*/ 479127 w 561332"/>
                  <a:gd name="connsiteY3" fmla="*/ 1542129 h 1624334"/>
                  <a:gd name="connsiteX4" fmla="*/ 280666 w 561332"/>
                  <a:gd name="connsiteY4" fmla="*/ 1624334 h 1624334"/>
                  <a:gd name="connsiteX5" fmla="*/ 280666 w 561332"/>
                  <a:gd name="connsiteY5" fmla="*/ 1624334 h 1624334"/>
                  <a:gd name="connsiteX6" fmla="*/ 82205 w 561332"/>
                  <a:gd name="connsiteY6" fmla="*/ 1542129 h 1624334"/>
                  <a:gd name="connsiteX7" fmla="*/ 0 w 561332"/>
                  <a:gd name="connsiteY7" fmla="*/ 1343668 h 1624334"/>
                  <a:gd name="connsiteX8" fmla="*/ 0 w 561332"/>
                  <a:gd name="connsiteY8" fmla="*/ 1015984 h 1624334"/>
                  <a:gd name="connsiteX0" fmla="*/ 0 w 561332"/>
                  <a:gd name="connsiteY0" fmla="*/ 0 h 608350"/>
                  <a:gd name="connsiteX1" fmla="*/ 561332 w 561332"/>
                  <a:gd name="connsiteY1" fmla="*/ 0 h 608350"/>
                  <a:gd name="connsiteX2" fmla="*/ 561332 w 561332"/>
                  <a:gd name="connsiteY2" fmla="*/ 327684 h 608350"/>
                  <a:gd name="connsiteX3" fmla="*/ 479127 w 561332"/>
                  <a:gd name="connsiteY3" fmla="*/ 526145 h 608350"/>
                  <a:gd name="connsiteX4" fmla="*/ 280666 w 561332"/>
                  <a:gd name="connsiteY4" fmla="*/ 608350 h 608350"/>
                  <a:gd name="connsiteX5" fmla="*/ 280666 w 561332"/>
                  <a:gd name="connsiteY5" fmla="*/ 608350 h 608350"/>
                  <a:gd name="connsiteX6" fmla="*/ 82205 w 561332"/>
                  <a:gd name="connsiteY6" fmla="*/ 526145 h 608350"/>
                  <a:gd name="connsiteX7" fmla="*/ 0 w 561332"/>
                  <a:gd name="connsiteY7" fmla="*/ 327684 h 608350"/>
                  <a:gd name="connsiteX8" fmla="*/ 0 w 561332"/>
                  <a:gd name="connsiteY8" fmla="*/ 0 h 60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1332" h="608350">
                    <a:moveTo>
                      <a:pt x="0" y="0"/>
                    </a:moveTo>
                    <a:lnTo>
                      <a:pt x="561332" y="0"/>
                    </a:lnTo>
                    <a:lnTo>
                      <a:pt x="561332" y="327684"/>
                    </a:lnTo>
                    <a:cubicBezTo>
                      <a:pt x="561332" y="402121"/>
                      <a:pt x="531762" y="473510"/>
                      <a:pt x="479127" y="526145"/>
                    </a:cubicBezTo>
                    <a:cubicBezTo>
                      <a:pt x="426492" y="578780"/>
                      <a:pt x="355103" y="608350"/>
                      <a:pt x="280666" y="608350"/>
                    </a:cubicBezTo>
                    <a:lnTo>
                      <a:pt x="280666" y="608350"/>
                    </a:lnTo>
                    <a:cubicBezTo>
                      <a:pt x="206229" y="608350"/>
                      <a:pt x="134840" y="578780"/>
                      <a:pt x="82205" y="526145"/>
                    </a:cubicBezTo>
                    <a:cubicBezTo>
                      <a:pt x="29570" y="473510"/>
                      <a:pt x="0" y="402121"/>
                      <a:pt x="0" y="3276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0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68CDF91-CEF9-4480-AA19-DC364D355AA6}"/>
                </a:ext>
              </a:extLst>
            </p:cNvPr>
            <p:cNvSpPr/>
            <p:nvPr/>
          </p:nvSpPr>
          <p:spPr>
            <a:xfrm>
              <a:off x="1447800" y="4933234"/>
              <a:ext cx="5191096" cy="43714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ECA4F263-DA68-4040-B996-62868C9F75E5}"/>
                </a:ext>
              </a:extLst>
            </p:cNvPr>
            <p:cNvGrpSpPr/>
            <p:nvPr/>
          </p:nvGrpSpPr>
          <p:grpSpPr>
            <a:xfrm>
              <a:off x="1907956" y="3800437"/>
              <a:ext cx="1496668" cy="1150391"/>
              <a:chOff x="7389812" y="4572000"/>
              <a:chExt cx="991368" cy="762000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BA53C6E6-B0E5-42A7-9821-BDD4E737C099}"/>
                  </a:ext>
                </a:extLst>
              </p:cNvPr>
              <p:cNvSpPr/>
              <p:nvPr/>
            </p:nvSpPr>
            <p:spPr>
              <a:xfrm>
                <a:off x="7389813" y="4572000"/>
                <a:ext cx="76200" cy="7620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64E50E54-2FA9-4425-B7C1-E98AFF15CB83}"/>
                  </a:ext>
                </a:extLst>
              </p:cNvPr>
              <p:cNvSpPr/>
              <p:nvPr/>
            </p:nvSpPr>
            <p:spPr>
              <a:xfrm>
                <a:off x="8304212" y="4572000"/>
                <a:ext cx="76968" cy="7620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9EA1411F-64DA-4263-98FC-E3190BA01C21}"/>
                  </a:ext>
                </a:extLst>
              </p:cNvPr>
              <p:cNvSpPr/>
              <p:nvPr/>
            </p:nvSpPr>
            <p:spPr>
              <a:xfrm rot="16200000">
                <a:off x="7847011" y="4114801"/>
                <a:ext cx="76202" cy="9906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120F493-3D9D-4845-A695-038FF7805952}"/>
                  </a:ext>
                </a:extLst>
              </p:cNvPr>
              <p:cNvSpPr/>
              <p:nvPr/>
            </p:nvSpPr>
            <p:spPr>
              <a:xfrm rot="16200000">
                <a:off x="7847284" y="4800330"/>
                <a:ext cx="75658" cy="9906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F6A80B84-C089-4860-B8C7-E84CDBF01F41}"/>
                </a:ext>
              </a:extLst>
            </p:cNvPr>
            <p:cNvGrpSpPr/>
            <p:nvPr/>
          </p:nvGrpSpPr>
          <p:grpSpPr>
            <a:xfrm>
              <a:off x="3298924" y="3800437"/>
              <a:ext cx="1496668" cy="1150391"/>
              <a:chOff x="7389812" y="4572000"/>
              <a:chExt cx="991368" cy="762000"/>
            </a:xfrm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AA50391E-A565-4434-A281-40DDE16A833C}"/>
                  </a:ext>
                </a:extLst>
              </p:cNvPr>
              <p:cNvSpPr/>
              <p:nvPr/>
            </p:nvSpPr>
            <p:spPr>
              <a:xfrm>
                <a:off x="7389813" y="4572000"/>
                <a:ext cx="76200" cy="7620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7B741620-F28A-42E9-8B2C-089EA9E53A1F}"/>
                  </a:ext>
                </a:extLst>
              </p:cNvPr>
              <p:cNvSpPr/>
              <p:nvPr/>
            </p:nvSpPr>
            <p:spPr>
              <a:xfrm>
                <a:off x="8304212" y="4572000"/>
                <a:ext cx="76968" cy="7620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DD3D9BEA-00BE-4084-AC0A-1DFB9AD180C5}"/>
                  </a:ext>
                </a:extLst>
              </p:cNvPr>
              <p:cNvSpPr/>
              <p:nvPr/>
            </p:nvSpPr>
            <p:spPr>
              <a:xfrm rot="16200000">
                <a:off x="7847011" y="4114801"/>
                <a:ext cx="76202" cy="9906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FB11F462-BFB8-4EEB-9B9F-29E40F70B2A5}"/>
                  </a:ext>
                </a:extLst>
              </p:cNvPr>
              <p:cNvSpPr/>
              <p:nvPr/>
            </p:nvSpPr>
            <p:spPr>
              <a:xfrm rot="16200000">
                <a:off x="7847284" y="4800330"/>
                <a:ext cx="75658" cy="9906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E63170F-ADEC-474C-A352-F8AA5ED437B1}"/>
                </a:ext>
              </a:extLst>
            </p:cNvPr>
            <p:cNvGrpSpPr/>
            <p:nvPr/>
          </p:nvGrpSpPr>
          <p:grpSpPr>
            <a:xfrm>
              <a:off x="4681791" y="3800437"/>
              <a:ext cx="1496668" cy="1150391"/>
              <a:chOff x="7389812" y="4572000"/>
              <a:chExt cx="991368" cy="762000"/>
            </a:xfrm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A3FE0E27-89C7-44A6-91C7-1D09C648CEAF}"/>
                  </a:ext>
                </a:extLst>
              </p:cNvPr>
              <p:cNvSpPr/>
              <p:nvPr/>
            </p:nvSpPr>
            <p:spPr>
              <a:xfrm>
                <a:off x="7389813" y="4572000"/>
                <a:ext cx="76200" cy="7620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592A6E3-F9F9-4B87-948F-69F20CDDBA3E}"/>
                  </a:ext>
                </a:extLst>
              </p:cNvPr>
              <p:cNvSpPr/>
              <p:nvPr/>
            </p:nvSpPr>
            <p:spPr>
              <a:xfrm>
                <a:off x="8304212" y="4572000"/>
                <a:ext cx="76968" cy="7620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FB363770-E1FE-4F1D-A07D-B6D1D0FCE641}"/>
                  </a:ext>
                </a:extLst>
              </p:cNvPr>
              <p:cNvSpPr/>
              <p:nvPr/>
            </p:nvSpPr>
            <p:spPr>
              <a:xfrm rot="16200000">
                <a:off x="7847011" y="4114801"/>
                <a:ext cx="76202" cy="9906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491B51DE-9491-4D02-B306-E0BB0F571544}"/>
                  </a:ext>
                </a:extLst>
              </p:cNvPr>
              <p:cNvSpPr/>
              <p:nvPr/>
            </p:nvSpPr>
            <p:spPr>
              <a:xfrm rot="16200000">
                <a:off x="7847284" y="4800330"/>
                <a:ext cx="75658" cy="9906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1" name="Freeform 27">
            <a:extLst>
              <a:ext uri="{FF2B5EF4-FFF2-40B4-BE49-F238E27FC236}">
                <a16:creationId xmlns:a16="http://schemas.microsoft.com/office/drawing/2014/main" id="{E0B7A440-FE2C-4A43-881D-0CCC8D896608}"/>
              </a:ext>
            </a:extLst>
          </p:cNvPr>
          <p:cNvSpPr>
            <a:spLocks noEditPoints="1"/>
          </p:cNvSpPr>
          <p:nvPr/>
        </p:nvSpPr>
        <p:spPr bwMode="auto">
          <a:xfrm>
            <a:off x="6493576" y="3890929"/>
            <a:ext cx="911821" cy="925678"/>
          </a:xfrm>
          <a:custGeom>
            <a:avLst/>
            <a:gdLst>
              <a:gd name="T0" fmla="*/ 2527 w 3331"/>
              <a:gd name="T1" fmla="*/ 2481 h 3310"/>
              <a:gd name="T2" fmla="*/ 2423 w 3331"/>
              <a:gd name="T3" fmla="*/ 2707 h 3310"/>
              <a:gd name="T4" fmla="*/ 2527 w 3331"/>
              <a:gd name="T5" fmla="*/ 2934 h 3310"/>
              <a:gd name="T6" fmla="*/ 2770 w 3331"/>
              <a:gd name="T7" fmla="*/ 3005 h 3310"/>
              <a:gd name="T8" fmla="*/ 2980 w 3331"/>
              <a:gd name="T9" fmla="*/ 2871 h 3310"/>
              <a:gd name="T10" fmla="*/ 3016 w 3331"/>
              <a:gd name="T11" fmla="*/ 2621 h 3310"/>
              <a:gd name="T12" fmla="*/ 2853 w 3331"/>
              <a:gd name="T13" fmla="*/ 2435 h 3310"/>
              <a:gd name="T14" fmla="*/ 518 w 3331"/>
              <a:gd name="T15" fmla="*/ 2419 h 3310"/>
              <a:gd name="T16" fmla="*/ 331 w 3331"/>
              <a:gd name="T17" fmla="*/ 2581 h 3310"/>
              <a:gd name="T18" fmla="*/ 331 w 3331"/>
              <a:gd name="T19" fmla="*/ 2834 h 3310"/>
              <a:gd name="T20" fmla="*/ 518 w 3331"/>
              <a:gd name="T21" fmla="*/ 2996 h 3310"/>
              <a:gd name="T22" fmla="*/ 771 w 3331"/>
              <a:gd name="T23" fmla="*/ 2959 h 3310"/>
              <a:gd name="T24" fmla="*/ 906 w 3331"/>
              <a:gd name="T25" fmla="*/ 2752 h 3310"/>
              <a:gd name="T26" fmla="*/ 834 w 3331"/>
              <a:gd name="T27" fmla="*/ 2510 h 3310"/>
              <a:gd name="T28" fmla="*/ 606 w 3331"/>
              <a:gd name="T29" fmla="*/ 2407 h 3310"/>
              <a:gd name="T30" fmla="*/ 1667 w 3331"/>
              <a:gd name="T31" fmla="*/ 750 h 3310"/>
              <a:gd name="T32" fmla="*/ 1204 w 3331"/>
              <a:gd name="T33" fmla="*/ 1006 h 3310"/>
              <a:gd name="T34" fmla="*/ 866 w 3331"/>
              <a:gd name="T35" fmla="*/ 1410 h 3310"/>
              <a:gd name="T36" fmla="*/ 892 w 3331"/>
              <a:gd name="T37" fmla="*/ 1769 h 3310"/>
              <a:gd name="T38" fmla="*/ 930 w 3331"/>
              <a:gd name="T39" fmla="*/ 1865 h 3310"/>
              <a:gd name="T40" fmla="*/ 680 w 3331"/>
              <a:gd name="T41" fmla="*/ 2109 h 3310"/>
              <a:gd name="T42" fmla="*/ 946 w 3331"/>
              <a:gd name="T43" fmla="*/ 2210 h 3310"/>
              <a:gd name="T44" fmla="*/ 1160 w 3331"/>
              <a:gd name="T45" fmla="*/ 2466 h 3310"/>
              <a:gd name="T46" fmla="*/ 1744 w 3331"/>
              <a:gd name="T47" fmla="*/ 2461 h 3310"/>
              <a:gd name="T48" fmla="*/ 1844 w 3331"/>
              <a:gd name="T49" fmla="*/ 2411 h 3310"/>
              <a:gd name="T50" fmla="*/ 2210 w 3331"/>
              <a:gd name="T51" fmla="*/ 2393 h 3310"/>
              <a:gd name="T52" fmla="*/ 2474 w 3331"/>
              <a:gd name="T53" fmla="*/ 2160 h 3310"/>
              <a:gd name="T54" fmla="*/ 2481 w 3331"/>
              <a:gd name="T55" fmla="*/ 1577 h 3310"/>
              <a:gd name="T56" fmla="*/ 2423 w 3331"/>
              <a:gd name="T57" fmla="*/ 1505 h 3310"/>
              <a:gd name="T58" fmla="*/ 2240 w 3331"/>
              <a:gd name="T59" fmla="*/ 1201 h 3310"/>
              <a:gd name="T60" fmla="*/ 2123 w 3331"/>
              <a:gd name="T61" fmla="*/ 1083 h 3310"/>
              <a:gd name="T62" fmla="*/ 3029 w 3331"/>
              <a:gd name="T63" fmla="*/ 301 h 3310"/>
              <a:gd name="T64" fmla="*/ 3264 w 3331"/>
              <a:gd name="T65" fmla="*/ 26 h 3310"/>
              <a:gd name="T66" fmla="*/ 3331 w 3331"/>
              <a:gd name="T67" fmla="*/ 1053 h 3310"/>
              <a:gd name="T68" fmla="*/ 3239 w 3331"/>
              <a:gd name="T69" fmla="*/ 1191 h 3310"/>
              <a:gd name="T70" fmla="*/ 3027 w 3331"/>
              <a:gd name="T71" fmla="*/ 1490 h 3310"/>
              <a:gd name="T72" fmla="*/ 2985 w 3331"/>
              <a:gd name="T73" fmla="*/ 1572 h 3310"/>
              <a:gd name="T74" fmla="*/ 2917 w 3331"/>
              <a:gd name="T75" fmla="*/ 2138 h 3310"/>
              <a:gd name="T76" fmla="*/ 3196 w 3331"/>
              <a:gd name="T77" fmla="*/ 2330 h 3310"/>
              <a:gd name="T78" fmla="*/ 3328 w 3331"/>
              <a:gd name="T79" fmla="*/ 2647 h 3310"/>
              <a:gd name="T80" fmla="*/ 3258 w 3331"/>
              <a:gd name="T81" fmla="*/ 2995 h 3310"/>
              <a:gd name="T82" fmla="*/ 3014 w 3331"/>
              <a:gd name="T83" fmla="*/ 3237 h 3310"/>
              <a:gd name="T84" fmla="*/ 2666 w 3331"/>
              <a:gd name="T85" fmla="*/ 3307 h 3310"/>
              <a:gd name="T86" fmla="*/ 2350 w 3331"/>
              <a:gd name="T87" fmla="*/ 3180 h 3310"/>
              <a:gd name="T88" fmla="*/ 2156 w 3331"/>
              <a:gd name="T89" fmla="*/ 2908 h 3310"/>
              <a:gd name="T90" fmla="*/ 1804 w 3331"/>
              <a:gd name="T91" fmla="*/ 3007 h 3310"/>
              <a:gd name="T92" fmla="*/ 1742 w 3331"/>
              <a:gd name="T93" fmla="*/ 2782 h 3310"/>
              <a:gd name="T94" fmla="*/ 1102 w 3331"/>
              <a:gd name="T95" fmla="*/ 3051 h 3310"/>
              <a:gd name="T96" fmla="*/ 838 w 3331"/>
              <a:gd name="T97" fmla="*/ 3263 h 3310"/>
              <a:gd name="T98" fmla="*/ 484 w 3331"/>
              <a:gd name="T99" fmla="*/ 3297 h 3310"/>
              <a:gd name="T100" fmla="*/ 178 w 3331"/>
              <a:gd name="T101" fmla="*/ 3133 h 3310"/>
              <a:gd name="T102" fmla="*/ 13 w 3331"/>
              <a:gd name="T103" fmla="*/ 2829 h 3310"/>
              <a:gd name="T104" fmla="*/ 50 w 3331"/>
              <a:gd name="T105" fmla="*/ 2467 h 3310"/>
              <a:gd name="T106" fmla="*/ 282 w 3331"/>
              <a:gd name="T107" fmla="*/ 2200 h 3310"/>
              <a:gd name="T108" fmla="*/ 337 w 3331"/>
              <a:gd name="T109" fmla="*/ 1773 h 3310"/>
              <a:gd name="T110" fmla="*/ 392 w 3331"/>
              <a:gd name="T111" fmla="*/ 1686 h 3310"/>
              <a:gd name="T112" fmla="*/ 678 w 3331"/>
              <a:gd name="T113" fmla="*/ 1444 h 3310"/>
              <a:gd name="T114" fmla="*/ 1000 w 3331"/>
              <a:gd name="T115" fmla="*/ 987 h 3310"/>
              <a:gd name="T116" fmla="*/ 1460 w 3331"/>
              <a:gd name="T117" fmla="*/ 669 h 3310"/>
              <a:gd name="T118" fmla="*/ 2020 w 3331"/>
              <a:gd name="T119" fmla="*/ 530 h 3310"/>
              <a:gd name="T120" fmla="*/ 2164 w 3331"/>
              <a:gd name="T121" fmla="*/ 44 h 3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331" h="3310">
                <a:moveTo>
                  <a:pt x="2726" y="2407"/>
                </a:moveTo>
                <a:lnTo>
                  <a:pt x="2681" y="2410"/>
                </a:lnTo>
                <a:lnTo>
                  <a:pt x="2638" y="2419"/>
                </a:lnTo>
                <a:lnTo>
                  <a:pt x="2599" y="2435"/>
                </a:lnTo>
                <a:lnTo>
                  <a:pt x="2561" y="2455"/>
                </a:lnTo>
                <a:lnTo>
                  <a:pt x="2527" y="2481"/>
                </a:lnTo>
                <a:lnTo>
                  <a:pt x="2497" y="2510"/>
                </a:lnTo>
                <a:lnTo>
                  <a:pt x="2472" y="2544"/>
                </a:lnTo>
                <a:lnTo>
                  <a:pt x="2451" y="2581"/>
                </a:lnTo>
                <a:lnTo>
                  <a:pt x="2436" y="2621"/>
                </a:lnTo>
                <a:lnTo>
                  <a:pt x="2427" y="2663"/>
                </a:lnTo>
                <a:lnTo>
                  <a:pt x="2423" y="2707"/>
                </a:lnTo>
                <a:lnTo>
                  <a:pt x="2427" y="2752"/>
                </a:lnTo>
                <a:lnTo>
                  <a:pt x="2436" y="2794"/>
                </a:lnTo>
                <a:lnTo>
                  <a:pt x="2451" y="2834"/>
                </a:lnTo>
                <a:lnTo>
                  <a:pt x="2472" y="2871"/>
                </a:lnTo>
                <a:lnTo>
                  <a:pt x="2497" y="2905"/>
                </a:lnTo>
                <a:lnTo>
                  <a:pt x="2527" y="2934"/>
                </a:lnTo>
                <a:lnTo>
                  <a:pt x="2561" y="2959"/>
                </a:lnTo>
                <a:lnTo>
                  <a:pt x="2599" y="2980"/>
                </a:lnTo>
                <a:lnTo>
                  <a:pt x="2638" y="2996"/>
                </a:lnTo>
                <a:lnTo>
                  <a:pt x="2681" y="3005"/>
                </a:lnTo>
                <a:lnTo>
                  <a:pt x="2726" y="3008"/>
                </a:lnTo>
                <a:lnTo>
                  <a:pt x="2770" y="3005"/>
                </a:lnTo>
                <a:lnTo>
                  <a:pt x="2813" y="2996"/>
                </a:lnTo>
                <a:lnTo>
                  <a:pt x="2853" y="2980"/>
                </a:lnTo>
                <a:lnTo>
                  <a:pt x="2891" y="2959"/>
                </a:lnTo>
                <a:lnTo>
                  <a:pt x="2924" y="2934"/>
                </a:lnTo>
                <a:lnTo>
                  <a:pt x="2954" y="2905"/>
                </a:lnTo>
                <a:lnTo>
                  <a:pt x="2980" y="2871"/>
                </a:lnTo>
                <a:lnTo>
                  <a:pt x="3001" y="2834"/>
                </a:lnTo>
                <a:lnTo>
                  <a:pt x="3016" y="2794"/>
                </a:lnTo>
                <a:lnTo>
                  <a:pt x="3026" y="2752"/>
                </a:lnTo>
                <a:lnTo>
                  <a:pt x="3029" y="2707"/>
                </a:lnTo>
                <a:lnTo>
                  <a:pt x="3026" y="2663"/>
                </a:lnTo>
                <a:lnTo>
                  <a:pt x="3016" y="2621"/>
                </a:lnTo>
                <a:lnTo>
                  <a:pt x="3001" y="2581"/>
                </a:lnTo>
                <a:lnTo>
                  <a:pt x="2980" y="2544"/>
                </a:lnTo>
                <a:lnTo>
                  <a:pt x="2954" y="2510"/>
                </a:lnTo>
                <a:lnTo>
                  <a:pt x="2924" y="2481"/>
                </a:lnTo>
                <a:lnTo>
                  <a:pt x="2891" y="2455"/>
                </a:lnTo>
                <a:lnTo>
                  <a:pt x="2853" y="2435"/>
                </a:lnTo>
                <a:lnTo>
                  <a:pt x="2813" y="2419"/>
                </a:lnTo>
                <a:lnTo>
                  <a:pt x="2770" y="2410"/>
                </a:lnTo>
                <a:lnTo>
                  <a:pt x="2726" y="2407"/>
                </a:lnTo>
                <a:close/>
                <a:moveTo>
                  <a:pt x="606" y="2407"/>
                </a:moveTo>
                <a:lnTo>
                  <a:pt x="561" y="2410"/>
                </a:lnTo>
                <a:lnTo>
                  <a:pt x="518" y="2419"/>
                </a:lnTo>
                <a:lnTo>
                  <a:pt x="478" y="2435"/>
                </a:lnTo>
                <a:lnTo>
                  <a:pt x="441" y="2455"/>
                </a:lnTo>
                <a:lnTo>
                  <a:pt x="407" y="2481"/>
                </a:lnTo>
                <a:lnTo>
                  <a:pt x="378" y="2510"/>
                </a:lnTo>
                <a:lnTo>
                  <a:pt x="352" y="2544"/>
                </a:lnTo>
                <a:lnTo>
                  <a:pt x="331" y="2581"/>
                </a:lnTo>
                <a:lnTo>
                  <a:pt x="316" y="2621"/>
                </a:lnTo>
                <a:lnTo>
                  <a:pt x="307" y="2663"/>
                </a:lnTo>
                <a:lnTo>
                  <a:pt x="304" y="2707"/>
                </a:lnTo>
                <a:lnTo>
                  <a:pt x="307" y="2752"/>
                </a:lnTo>
                <a:lnTo>
                  <a:pt x="316" y="2794"/>
                </a:lnTo>
                <a:lnTo>
                  <a:pt x="331" y="2834"/>
                </a:lnTo>
                <a:lnTo>
                  <a:pt x="352" y="2871"/>
                </a:lnTo>
                <a:lnTo>
                  <a:pt x="378" y="2905"/>
                </a:lnTo>
                <a:lnTo>
                  <a:pt x="407" y="2934"/>
                </a:lnTo>
                <a:lnTo>
                  <a:pt x="441" y="2959"/>
                </a:lnTo>
                <a:lnTo>
                  <a:pt x="478" y="2980"/>
                </a:lnTo>
                <a:lnTo>
                  <a:pt x="518" y="2996"/>
                </a:lnTo>
                <a:lnTo>
                  <a:pt x="561" y="3005"/>
                </a:lnTo>
                <a:lnTo>
                  <a:pt x="606" y="3008"/>
                </a:lnTo>
                <a:lnTo>
                  <a:pt x="650" y="3005"/>
                </a:lnTo>
                <a:lnTo>
                  <a:pt x="693" y="2996"/>
                </a:lnTo>
                <a:lnTo>
                  <a:pt x="734" y="2980"/>
                </a:lnTo>
                <a:lnTo>
                  <a:pt x="771" y="2959"/>
                </a:lnTo>
                <a:lnTo>
                  <a:pt x="804" y="2934"/>
                </a:lnTo>
                <a:lnTo>
                  <a:pt x="834" y="2905"/>
                </a:lnTo>
                <a:lnTo>
                  <a:pt x="860" y="2871"/>
                </a:lnTo>
                <a:lnTo>
                  <a:pt x="880" y="2834"/>
                </a:lnTo>
                <a:lnTo>
                  <a:pt x="896" y="2794"/>
                </a:lnTo>
                <a:lnTo>
                  <a:pt x="906" y="2752"/>
                </a:lnTo>
                <a:lnTo>
                  <a:pt x="909" y="2707"/>
                </a:lnTo>
                <a:lnTo>
                  <a:pt x="906" y="2663"/>
                </a:lnTo>
                <a:lnTo>
                  <a:pt x="896" y="2621"/>
                </a:lnTo>
                <a:lnTo>
                  <a:pt x="880" y="2581"/>
                </a:lnTo>
                <a:lnTo>
                  <a:pt x="860" y="2544"/>
                </a:lnTo>
                <a:lnTo>
                  <a:pt x="834" y="2510"/>
                </a:lnTo>
                <a:lnTo>
                  <a:pt x="804" y="2481"/>
                </a:lnTo>
                <a:lnTo>
                  <a:pt x="771" y="2455"/>
                </a:lnTo>
                <a:lnTo>
                  <a:pt x="734" y="2435"/>
                </a:lnTo>
                <a:lnTo>
                  <a:pt x="693" y="2419"/>
                </a:lnTo>
                <a:lnTo>
                  <a:pt x="650" y="2410"/>
                </a:lnTo>
                <a:lnTo>
                  <a:pt x="606" y="2407"/>
                </a:lnTo>
                <a:close/>
                <a:moveTo>
                  <a:pt x="2120" y="677"/>
                </a:moveTo>
                <a:lnTo>
                  <a:pt x="2026" y="681"/>
                </a:lnTo>
                <a:lnTo>
                  <a:pt x="1934" y="689"/>
                </a:lnTo>
                <a:lnTo>
                  <a:pt x="1843" y="703"/>
                </a:lnTo>
                <a:lnTo>
                  <a:pt x="1754" y="724"/>
                </a:lnTo>
                <a:lnTo>
                  <a:pt x="1667" y="750"/>
                </a:lnTo>
                <a:lnTo>
                  <a:pt x="1583" y="780"/>
                </a:lnTo>
                <a:lnTo>
                  <a:pt x="1501" y="817"/>
                </a:lnTo>
                <a:lnTo>
                  <a:pt x="1422" y="857"/>
                </a:lnTo>
                <a:lnTo>
                  <a:pt x="1346" y="903"/>
                </a:lnTo>
                <a:lnTo>
                  <a:pt x="1273" y="952"/>
                </a:lnTo>
                <a:lnTo>
                  <a:pt x="1204" y="1006"/>
                </a:lnTo>
                <a:lnTo>
                  <a:pt x="1138" y="1064"/>
                </a:lnTo>
                <a:lnTo>
                  <a:pt x="1075" y="1127"/>
                </a:lnTo>
                <a:lnTo>
                  <a:pt x="1017" y="1192"/>
                </a:lnTo>
                <a:lnTo>
                  <a:pt x="962" y="1261"/>
                </a:lnTo>
                <a:lnTo>
                  <a:pt x="912" y="1334"/>
                </a:lnTo>
                <a:lnTo>
                  <a:pt x="866" y="1410"/>
                </a:lnTo>
                <a:lnTo>
                  <a:pt x="825" y="1488"/>
                </a:lnTo>
                <a:lnTo>
                  <a:pt x="789" y="1569"/>
                </a:lnTo>
                <a:lnTo>
                  <a:pt x="758" y="1653"/>
                </a:lnTo>
                <a:lnTo>
                  <a:pt x="732" y="1738"/>
                </a:lnTo>
                <a:lnTo>
                  <a:pt x="872" y="1763"/>
                </a:lnTo>
                <a:lnTo>
                  <a:pt x="892" y="1769"/>
                </a:lnTo>
                <a:lnTo>
                  <a:pt x="910" y="1781"/>
                </a:lnTo>
                <a:lnTo>
                  <a:pt x="922" y="1796"/>
                </a:lnTo>
                <a:lnTo>
                  <a:pt x="932" y="1815"/>
                </a:lnTo>
                <a:lnTo>
                  <a:pt x="935" y="1832"/>
                </a:lnTo>
                <a:lnTo>
                  <a:pt x="934" y="1848"/>
                </a:lnTo>
                <a:lnTo>
                  <a:pt x="930" y="1865"/>
                </a:lnTo>
                <a:lnTo>
                  <a:pt x="921" y="1880"/>
                </a:lnTo>
                <a:lnTo>
                  <a:pt x="911" y="1892"/>
                </a:lnTo>
                <a:lnTo>
                  <a:pt x="682" y="2105"/>
                </a:lnTo>
                <a:lnTo>
                  <a:pt x="682" y="2105"/>
                </a:lnTo>
                <a:lnTo>
                  <a:pt x="682" y="2107"/>
                </a:lnTo>
                <a:lnTo>
                  <a:pt x="680" y="2109"/>
                </a:lnTo>
                <a:lnTo>
                  <a:pt x="680" y="2111"/>
                </a:lnTo>
                <a:lnTo>
                  <a:pt x="738" y="2121"/>
                </a:lnTo>
                <a:lnTo>
                  <a:pt x="795" y="2137"/>
                </a:lnTo>
                <a:lnTo>
                  <a:pt x="848" y="2156"/>
                </a:lnTo>
                <a:lnTo>
                  <a:pt x="898" y="2181"/>
                </a:lnTo>
                <a:lnTo>
                  <a:pt x="946" y="2210"/>
                </a:lnTo>
                <a:lnTo>
                  <a:pt x="991" y="2245"/>
                </a:lnTo>
                <a:lnTo>
                  <a:pt x="1033" y="2282"/>
                </a:lnTo>
                <a:lnTo>
                  <a:pt x="1071" y="2324"/>
                </a:lnTo>
                <a:lnTo>
                  <a:pt x="1106" y="2368"/>
                </a:lnTo>
                <a:lnTo>
                  <a:pt x="1135" y="2416"/>
                </a:lnTo>
                <a:lnTo>
                  <a:pt x="1160" y="2466"/>
                </a:lnTo>
                <a:lnTo>
                  <a:pt x="1181" y="2519"/>
                </a:lnTo>
                <a:lnTo>
                  <a:pt x="1197" y="2575"/>
                </a:lnTo>
                <a:lnTo>
                  <a:pt x="1206" y="2633"/>
                </a:lnTo>
                <a:lnTo>
                  <a:pt x="1742" y="2633"/>
                </a:lnTo>
                <a:lnTo>
                  <a:pt x="1742" y="2482"/>
                </a:lnTo>
                <a:lnTo>
                  <a:pt x="1744" y="2461"/>
                </a:lnTo>
                <a:lnTo>
                  <a:pt x="1753" y="2442"/>
                </a:lnTo>
                <a:lnTo>
                  <a:pt x="1766" y="2427"/>
                </a:lnTo>
                <a:lnTo>
                  <a:pt x="1784" y="2414"/>
                </a:lnTo>
                <a:lnTo>
                  <a:pt x="1804" y="2408"/>
                </a:lnTo>
                <a:lnTo>
                  <a:pt x="1824" y="2407"/>
                </a:lnTo>
                <a:lnTo>
                  <a:pt x="1844" y="2411"/>
                </a:lnTo>
                <a:lnTo>
                  <a:pt x="1863" y="2421"/>
                </a:lnTo>
                <a:lnTo>
                  <a:pt x="2127" y="2619"/>
                </a:lnTo>
                <a:lnTo>
                  <a:pt x="2140" y="2559"/>
                </a:lnTo>
                <a:lnTo>
                  <a:pt x="2158" y="2501"/>
                </a:lnTo>
                <a:lnTo>
                  <a:pt x="2181" y="2445"/>
                </a:lnTo>
                <a:lnTo>
                  <a:pt x="2210" y="2393"/>
                </a:lnTo>
                <a:lnTo>
                  <a:pt x="2244" y="2345"/>
                </a:lnTo>
                <a:lnTo>
                  <a:pt x="2282" y="2299"/>
                </a:lnTo>
                <a:lnTo>
                  <a:pt x="2324" y="2258"/>
                </a:lnTo>
                <a:lnTo>
                  <a:pt x="2371" y="2221"/>
                </a:lnTo>
                <a:lnTo>
                  <a:pt x="2421" y="2189"/>
                </a:lnTo>
                <a:lnTo>
                  <a:pt x="2474" y="2160"/>
                </a:lnTo>
                <a:lnTo>
                  <a:pt x="2530" y="2139"/>
                </a:lnTo>
                <a:lnTo>
                  <a:pt x="2589" y="2122"/>
                </a:lnTo>
                <a:lnTo>
                  <a:pt x="2650" y="2112"/>
                </a:lnTo>
                <a:lnTo>
                  <a:pt x="2650" y="1579"/>
                </a:lnTo>
                <a:lnTo>
                  <a:pt x="2498" y="1579"/>
                </a:lnTo>
                <a:lnTo>
                  <a:pt x="2481" y="1577"/>
                </a:lnTo>
                <a:lnTo>
                  <a:pt x="2466" y="1572"/>
                </a:lnTo>
                <a:lnTo>
                  <a:pt x="2452" y="1563"/>
                </a:lnTo>
                <a:lnTo>
                  <a:pt x="2440" y="1552"/>
                </a:lnTo>
                <a:lnTo>
                  <a:pt x="2431" y="1537"/>
                </a:lnTo>
                <a:lnTo>
                  <a:pt x="2425" y="1522"/>
                </a:lnTo>
                <a:lnTo>
                  <a:pt x="2423" y="1505"/>
                </a:lnTo>
                <a:lnTo>
                  <a:pt x="2425" y="1490"/>
                </a:lnTo>
                <a:lnTo>
                  <a:pt x="2429" y="1474"/>
                </a:lnTo>
                <a:lnTo>
                  <a:pt x="2438" y="1459"/>
                </a:lnTo>
                <a:lnTo>
                  <a:pt x="2631" y="1204"/>
                </a:lnTo>
                <a:lnTo>
                  <a:pt x="2272" y="1204"/>
                </a:lnTo>
                <a:lnTo>
                  <a:pt x="2240" y="1201"/>
                </a:lnTo>
                <a:lnTo>
                  <a:pt x="2212" y="1191"/>
                </a:lnTo>
                <a:lnTo>
                  <a:pt x="2187" y="1178"/>
                </a:lnTo>
                <a:lnTo>
                  <a:pt x="2164" y="1159"/>
                </a:lnTo>
                <a:lnTo>
                  <a:pt x="2146" y="1137"/>
                </a:lnTo>
                <a:lnTo>
                  <a:pt x="2132" y="1111"/>
                </a:lnTo>
                <a:lnTo>
                  <a:pt x="2123" y="1083"/>
                </a:lnTo>
                <a:lnTo>
                  <a:pt x="2120" y="1053"/>
                </a:lnTo>
                <a:lnTo>
                  <a:pt x="2120" y="677"/>
                </a:lnTo>
                <a:close/>
                <a:moveTo>
                  <a:pt x="2423" y="301"/>
                </a:moveTo>
                <a:lnTo>
                  <a:pt x="2423" y="902"/>
                </a:lnTo>
                <a:lnTo>
                  <a:pt x="3029" y="902"/>
                </a:lnTo>
                <a:lnTo>
                  <a:pt x="3029" y="301"/>
                </a:lnTo>
                <a:lnTo>
                  <a:pt x="2423" y="301"/>
                </a:lnTo>
                <a:close/>
                <a:moveTo>
                  <a:pt x="2272" y="0"/>
                </a:moveTo>
                <a:lnTo>
                  <a:pt x="3180" y="0"/>
                </a:lnTo>
                <a:lnTo>
                  <a:pt x="3210" y="3"/>
                </a:lnTo>
                <a:lnTo>
                  <a:pt x="3239" y="12"/>
                </a:lnTo>
                <a:lnTo>
                  <a:pt x="3264" y="26"/>
                </a:lnTo>
                <a:lnTo>
                  <a:pt x="3287" y="44"/>
                </a:lnTo>
                <a:lnTo>
                  <a:pt x="3305" y="67"/>
                </a:lnTo>
                <a:lnTo>
                  <a:pt x="3320" y="92"/>
                </a:lnTo>
                <a:lnTo>
                  <a:pt x="3328" y="120"/>
                </a:lnTo>
                <a:lnTo>
                  <a:pt x="3331" y="150"/>
                </a:lnTo>
                <a:lnTo>
                  <a:pt x="3331" y="1053"/>
                </a:lnTo>
                <a:lnTo>
                  <a:pt x="3328" y="1083"/>
                </a:lnTo>
                <a:lnTo>
                  <a:pt x="3320" y="1111"/>
                </a:lnTo>
                <a:lnTo>
                  <a:pt x="3305" y="1137"/>
                </a:lnTo>
                <a:lnTo>
                  <a:pt x="3287" y="1159"/>
                </a:lnTo>
                <a:lnTo>
                  <a:pt x="3264" y="1178"/>
                </a:lnTo>
                <a:lnTo>
                  <a:pt x="3239" y="1191"/>
                </a:lnTo>
                <a:lnTo>
                  <a:pt x="3210" y="1201"/>
                </a:lnTo>
                <a:lnTo>
                  <a:pt x="3180" y="1204"/>
                </a:lnTo>
                <a:lnTo>
                  <a:pt x="2820" y="1204"/>
                </a:lnTo>
                <a:lnTo>
                  <a:pt x="3013" y="1459"/>
                </a:lnTo>
                <a:lnTo>
                  <a:pt x="3022" y="1474"/>
                </a:lnTo>
                <a:lnTo>
                  <a:pt x="3027" y="1490"/>
                </a:lnTo>
                <a:lnTo>
                  <a:pt x="3029" y="1505"/>
                </a:lnTo>
                <a:lnTo>
                  <a:pt x="3026" y="1522"/>
                </a:lnTo>
                <a:lnTo>
                  <a:pt x="3020" y="1537"/>
                </a:lnTo>
                <a:lnTo>
                  <a:pt x="3011" y="1552"/>
                </a:lnTo>
                <a:lnTo>
                  <a:pt x="3000" y="1563"/>
                </a:lnTo>
                <a:lnTo>
                  <a:pt x="2985" y="1572"/>
                </a:lnTo>
                <a:lnTo>
                  <a:pt x="2969" y="1577"/>
                </a:lnTo>
                <a:lnTo>
                  <a:pt x="2952" y="1579"/>
                </a:lnTo>
                <a:lnTo>
                  <a:pt x="2802" y="1579"/>
                </a:lnTo>
                <a:lnTo>
                  <a:pt x="2802" y="2112"/>
                </a:lnTo>
                <a:lnTo>
                  <a:pt x="2860" y="2121"/>
                </a:lnTo>
                <a:lnTo>
                  <a:pt x="2917" y="2138"/>
                </a:lnTo>
                <a:lnTo>
                  <a:pt x="2971" y="2158"/>
                </a:lnTo>
                <a:lnTo>
                  <a:pt x="3023" y="2183"/>
                </a:lnTo>
                <a:lnTo>
                  <a:pt x="3072" y="2215"/>
                </a:lnTo>
                <a:lnTo>
                  <a:pt x="3117" y="2249"/>
                </a:lnTo>
                <a:lnTo>
                  <a:pt x="3159" y="2287"/>
                </a:lnTo>
                <a:lnTo>
                  <a:pt x="3196" y="2330"/>
                </a:lnTo>
                <a:lnTo>
                  <a:pt x="3231" y="2376"/>
                </a:lnTo>
                <a:lnTo>
                  <a:pt x="3260" y="2425"/>
                </a:lnTo>
                <a:lnTo>
                  <a:pt x="3285" y="2477"/>
                </a:lnTo>
                <a:lnTo>
                  <a:pt x="3305" y="2532"/>
                </a:lnTo>
                <a:lnTo>
                  <a:pt x="3320" y="2588"/>
                </a:lnTo>
                <a:lnTo>
                  <a:pt x="3328" y="2647"/>
                </a:lnTo>
                <a:lnTo>
                  <a:pt x="3331" y="2707"/>
                </a:lnTo>
                <a:lnTo>
                  <a:pt x="3328" y="2769"/>
                </a:lnTo>
                <a:lnTo>
                  <a:pt x="3319" y="2829"/>
                </a:lnTo>
                <a:lnTo>
                  <a:pt x="3304" y="2886"/>
                </a:lnTo>
                <a:lnTo>
                  <a:pt x="3283" y="2941"/>
                </a:lnTo>
                <a:lnTo>
                  <a:pt x="3258" y="2995"/>
                </a:lnTo>
                <a:lnTo>
                  <a:pt x="3228" y="3043"/>
                </a:lnTo>
                <a:lnTo>
                  <a:pt x="3193" y="3090"/>
                </a:lnTo>
                <a:lnTo>
                  <a:pt x="3153" y="3133"/>
                </a:lnTo>
                <a:lnTo>
                  <a:pt x="3110" y="3171"/>
                </a:lnTo>
                <a:lnTo>
                  <a:pt x="3064" y="3207"/>
                </a:lnTo>
                <a:lnTo>
                  <a:pt x="3014" y="3237"/>
                </a:lnTo>
                <a:lnTo>
                  <a:pt x="2961" y="3262"/>
                </a:lnTo>
                <a:lnTo>
                  <a:pt x="2905" y="3283"/>
                </a:lnTo>
                <a:lnTo>
                  <a:pt x="2848" y="3297"/>
                </a:lnTo>
                <a:lnTo>
                  <a:pt x="2787" y="3307"/>
                </a:lnTo>
                <a:lnTo>
                  <a:pt x="2725" y="3310"/>
                </a:lnTo>
                <a:lnTo>
                  <a:pt x="2666" y="3307"/>
                </a:lnTo>
                <a:lnTo>
                  <a:pt x="2607" y="3297"/>
                </a:lnTo>
                <a:lnTo>
                  <a:pt x="2550" y="3284"/>
                </a:lnTo>
                <a:lnTo>
                  <a:pt x="2497" y="3265"/>
                </a:lnTo>
                <a:lnTo>
                  <a:pt x="2446" y="3241"/>
                </a:lnTo>
                <a:lnTo>
                  <a:pt x="2396" y="3212"/>
                </a:lnTo>
                <a:lnTo>
                  <a:pt x="2350" y="3180"/>
                </a:lnTo>
                <a:lnTo>
                  <a:pt x="2309" y="3142"/>
                </a:lnTo>
                <a:lnTo>
                  <a:pt x="2269" y="3102"/>
                </a:lnTo>
                <a:lnTo>
                  <a:pt x="2234" y="3058"/>
                </a:lnTo>
                <a:lnTo>
                  <a:pt x="2204" y="3011"/>
                </a:lnTo>
                <a:lnTo>
                  <a:pt x="2178" y="2960"/>
                </a:lnTo>
                <a:lnTo>
                  <a:pt x="2156" y="2908"/>
                </a:lnTo>
                <a:lnTo>
                  <a:pt x="2139" y="2853"/>
                </a:lnTo>
                <a:lnTo>
                  <a:pt x="2127" y="2796"/>
                </a:lnTo>
                <a:lnTo>
                  <a:pt x="1863" y="2993"/>
                </a:lnTo>
                <a:lnTo>
                  <a:pt x="1844" y="3003"/>
                </a:lnTo>
                <a:lnTo>
                  <a:pt x="1824" y="3008"/>
                </a:lnTo>
                <a:lnTo>
                  <a:pt x="1804" y="3007"/>
                </a:lnTo>
                <a:lnTo>
                  <a:pt x="1784" y="3001"/>
                </a:lnTo>
                <a:lnTo>
                  <a:pt x="1766" y="2988"/>
                </a:lnTo>
                <a:lnTo>
                  <a:pt x="1753" y="2973"/>
                </a:lnTo>
                <a:lnTo>
                  <a:pt x="1744" y="2954"/>
                </a:lnTo>
                <a:lnTo>
                  <a:pt x="1742" y="2933"/>
                </a:lnTo>
                <a:lnTo>
                  <a:pt x="1742" y="2782"/>
                </a:lnTo>
                <a:lnTo>
                  <a:pt x="1206" y="2782"/>
                </a:lnTo>
                <a:lnTo>
                  <a:pt x="1196" y="2841"/>
                </a:lnTo>
                <a:lnTo>
                  <a:pt x="1180" y="2897"/>
                </a:lnTo>
                <a:lnTo>
                  <a:pt x="1159" y="2951"/>
                </a:lnTo>
                <a:lnTo>
                  <a:pt x="1133" y="3003"/>
                </a:lnTo>
                <a:lnTo>
                  <a:pt x="1102" y="3051"/>
                </a:lnTo>
                <a:lnTo>
                  <a:pt x="1068" y="3095"/>
                </a:lnTo>
                <a:lnTo>
                  <a:pt x="1028" y="3138"/>
                </a:lnTo>
                <a:lnTo>
                  <a:pt x="986" y="3175"/>
                </a:lnTo>
                <a:lnTo>
                  <a:pt x="940" y="3209"/>
                </a:lnTo>
                <a:lnTo>
                  <a:pt x="890" y="3239"/>
                </a:lnTo>
                <a:lnTo>
                  <a:pt x="838" y="3263"/>
                </a:lnTo>
                <a:lnTo>
                  <a:pt x="783" y="3283"/>
                </a:lnTo>
                <a:lnTo>
                  <a:pt x="726" y="3297"/>
                </a:lnTo>
                <a:lnTo>
                  <a:pt x="667" y="3307"/>
                </a:lnTo>
                <a:lnTo>
                  <a:pt x="606" y="3310"/>
                </a:lnTo>
                <a:lnTo>
                  <a:pt x="544" y="3307"/>
                </a:lnTo>
                <a:lnTo>
                  <a:pt x="484" y="3297"/>
                </a:lnTo>
                <a:lnTo>
                  <a:pt x="426" y="3283"/>
                </a:lnTo>
                <a:lnTo>
                  <a:pt x="371" y="3262"/>
                </a:lnTo>
                <a:lnTo>
                  <a:pt x="317" y="3237"/>
                </a:lnTo>
                <a:lnTo>
                  <a:pt x="268" y="3207"/>
                </a:lnTo>
                <a:lnTo>
                  <a:pt x="221" y="3171"/>
                </a:lnTo>
                <a:lnTo>
                  <a:pt x="178" y="3133"/>
                </a:lnTo>
                <a:lnTo>
                  <a:pt x="139" y="3090"/>
                </a:lnTo>
                <a:lnTo>
                  <a:pt x="104" y="3043"/>
                </a:lnTo>
                <a:lnTo>
                  <a:pt x="73" y="2995"/>
                </a:lnTo>
                <a:lnTo>
                  <a:pt x="48" y="2941"/>
                </a:lnTo>
                <a:lnTo>
                  <a:pt x="27" y="2886"/>
                </a:lnTo>
                <a:lnTo>
                  <a:pt x="13" y="2829"/>
                </a:lnTo>
                <a:lnTo>
                  <a:pt x="3" y="2769"/>
                </a:lnTo>
                <a:lnTo>
                  <a:pt x="0" y="2707"/>
                </a:lnTo>
                <a:lnTo>
                  <a:pt x="3" y="2644"/>
                </a:lnTo>
                <a:lnTo>
                  <a:pt x="14" y="2583"/>
                </a:lnTo>
                <a:lnTo>
                  <a:pt x="29" y="2524"/>
                </a:lnTo>
                <a:lnTo>
                  <a:pt x="50" y="2467"/>
                </a:lnTo>
                <a:lnTo>
                  <a:pt x="77" y="2414"/>
                </a:lnTo>
                <a:lnTo>
                  <a:pt x="110" y="2363"/>
                </a:lnTo>
                <a:lnTo>
                  <a:pt x="147" y="2316"/>
                </a:lnTo>
                <a:lnTo>
                  <a:pt x="187" y="2274"/>
                </a:lnTo>
                <a:lnTo>
                  <a:pt x="232" y="2234"/>
                </a:lnTo>
                <a:lnTo>
                  <a:pt x="282" y="2200"/>
                </a:lnTo>
                <a:lnTo>
                  <a:pt x="334" y="2171"/>
                </a:lnTo>
                <a:lnTo>
                  <a:pt x="389" y="2146"/>
                </a:lnTo>
                <a:lnTo>
                  <a:pt x="447" y="2127"/>
                </a:lnTo>
                <a:lnTo>
                  <a:pt x="508" y="2115"/>
                </a:lnTo>
                <a:lnTo>
                  <a:pt x="344" y="1793"/>
                </a:lnTo>
                <a:lnTo>
                  <a:pt x="337" y="1773"/>
                </a:lnTo>
                <a:lnTo>
                  <a:pt x="336" y="1753"/>
                </a:lnTo>
                <a:lnTo>
                  <a:pt x="341" y="1732"/>
                </a:lnTo>
                <a:lnTo>
                  <a:pt x="351" y="1714"/>
                </a:lnTo>
                <a:lnTo>
                  <a:pt x="362" y="1702"/>
                </a:lnTo>
                <a:lnTo>
                  <a:pt x="376" y="1692"/>
                </a:lnTo>
                <a:lnTo>
                  <a:pt x="392" y="1686"/>
                </a:lnTo>
                <a:lnTo>
                  <a:pt x="408" y="1684"/>
                </a:lnTo>
                <a:lnTo>
                  <a:pt x="425" y="1684"/>
                </a:lnTo>
                <a:lnTo>
                  <a:pt x="582" y="1712"/>
                </a:lnTo>
                <a:lnTo>
                  <a:pt x="609" y="1621"/>
                </a:lnTo>
                <a:lnTo>
                  <a:pt x="642" y="1531"/>
                </a:lnTo>
                <a:lnTo>
                  <a:pt x="678" y="1444"/>
                </a:lnTo>
                <a:lnTo>
                  <a:pt x="720" y="1361"/>
                </a:lnTo>
                <a:lnTo>
                  <a:pt x="767" y="1280"/>
                </a:lnTo>
                <a:lnTo>
                  <a:pt x="820" y="1202"/>
                </a:lnTo>
                <a:lnTo>
                  <a:pt x="875" y="1127"/>
                </a:lnTo>
                <a:lnTo>
                  <a:pt x="936" y="1055"/>
                </a:lnTo>
                <a:lnTo>
                  <a:pt x="1000" y="987"/>
                </a:lnTo>
                <a:lnTo>
                  <a:pt x="1068" y="924"/>
                </a:lnTo>
                <a:lnTo>
                  <a:pt x="1140" y="864"/>
                </a:lnTo>
                <a:lnTo>
                  <a:pt x="1215" y="808"/>
                </a:lnTo>
                <a:lnTo>
                  <a:pt x="1294" y="757"/>
                </a:lnTo>
                <a:lnTo>
                  <a:pt x="1376" y="711"/>
                </a:lnTo>
                <a:lnTo>
                  <a:pt x="1460" y="669"/>
                </a:lnTo>
                <a:lnTo>
                  <a:pt x="1547" y="633"/>
                </a:lnTo>
                <a:lnTo>
                  <a:pt x="1637" y="600"/>
                </a:lnTo>
                <a:lnTo>
                  <a:pt x="1731" y="574"/>
                </a:lnTo>
                <a:lnTo>
                  <a:pt x="1825" y="554"/>
                </a:lnTo>
                <a:lnTo>
                  <a:pt x="1921" y="539"/>
                </a:lnTo>
                <a:lnTo>
                  <a:pt x="2020" y="530"/>
                </a:lnTo>
                <a:lnTo>
                  <a:pt x="2120" y="527"/>
                </a:lnTo>
                <a:lnTo>
                  <a:pt x="2120" y="150"/>
                </a:lnTo>
                <a:lnTo>
                  <a:pt x="2123" y="120"/>
                </a:lnTo>
                <a:lnTo>
                  <a:pt x="2132" y="92"/>
                </a:lnTo>
                <a:lnTo>
                  <a:pt x="2146" y="67"/>
                </a:lnTo>
                <a:lnTo>
                  <a:pt x="2164" y="44"/>
                </a:lnTo>
                <a:lnTo>
                  <a:pt x="2187" y="26"/>
                </a:lnTo>
                <a:lnTo>
                  <a:pt x="2212" y="12"/>
                </a:lnTo>
                <a:lnTo>
                  <a:pt x="2240" y="3"/>
                </a:lnTo>
                <a:lnTo>
                  <a:pt x="227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856" tIns="60928" rIns="121856" bIns="6092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2" name="Group 26">
            <a:extLst>
              <a:ext uri="{FF2B5EF4-FFF2-40B4-BE49-F238E27FC236}">
                <a16:creationId xmlns:a16="http://schemas.microsoft.com/office/drawing/2014/main" id="{90313B3C-3F8C-4157-904D-FEA25BA83B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43792" y="5099598"/>
            <a:ext cx="1099580" cy="929614"/>
            <a:chOff x="392" y="656"/>
            <a:chExt cx="284" cy="270"/>
          </a:xfrm>
          <a:solidFill>
            <a:schemeClr val="bg1"/>
          </a:solidFill>
        </p:grpSpPr>
        <p:sp>
          <p:nvSpPr>
            <p:cNvPr id="173" name="Freeform 28">
              <a:extLst>
                <a:ext uri="{FF2B5EF4-FFF2-40B4-BE49-F238E27FC236}">
                  <a16:creationId xmlns:a16="http://schemas.microsoft.com/office/drawing/2014/main" id="{48BF6A44-42E6-4F86-8318-0E2B42E44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" y="656"/>
              <a:ext cx="52" cy="57"/>
            </a:xfrm>
            <a:custGeom>
              <a:avLst/>
              <a:gdLst>
                <a:gd name="T0" fmla="*/ 313 w 625"/>
                <a:gd name="T1" fmla="*/ 0 h 684"/>
                <a:gd name="T2" fmla="*/ 355 w 625"/>
                <a:gd name="T3" fmla="*/ 2 h 684"/>
                <a:gd name="T4" fmla="*/ 396 w 625"/>
                <a:gd name="T5" fmla="*/ 11 h 684"/>
                <a:gd name="T6" fmla="*/ 435 w 625"/>
                <a:gd name="T7" fmla="*/ 24 h 684"/>
                <a:gd name="T8" fmla="*/ 470 w 625"/>
                <a:gd name="T9" fmla="*/ 42 h 684"/>
                <a:gd name="T10" fmla="*/ 504 w 625"/>
                <a:gd name="T11" fmla="*/ 65 h 684"/>
                <a:gd name="T12" fmla="*/ 533 w 625"/>
                <a:gd name="T13" fmla="*/ 91 h 684"/>
                <a:gd name="T14" fmla="*/ 559 w 625"/>
                <a:gd name="T15" fmla="*/ 122 h 684"/>
                <a:gd name="T16" fmla="*/ 582 w 625"/>
                <a:gd name="T17" fmla="*/ 154 h 684"/>
                <a:gd name="T18" fmla="*/ 600 w 625"/>
                <a:gd name="T19" fmla="*/ 191 h 684"/>
                <a:gd name="T20" fmla="*/ 614 w 625"/>
                <a:gd name="T21" fmla="*/ 229 h 684"/>
                <a:gd name="T22" fmla="*/ 622 w 625"/>
                <a:gd name="T23" fmla="*/ 269 h 684"/>
                <a:gd name="T24" fmla="*/ 625 w 625"/>
                <a:gd name="T25" fmla="*/ 312 h 684"/>
                <a:gd name="T26" fmla="*/ 622 w 625"/>
                <a:gd name="T27" fmla="*/ 352 h 684"/>
                <a:gd name="T28" fmla="*/ 615 w 625"/>
                <a:gd name="T29" fmla="*/ 393 h 684"/>
                <a:gd name="T30" fmla="*/ 603 w 625"/>
                <a:gd name="T31" fmla="*/ 433 h 684"/>
                <a:gd name="T32" fmla="*/ 589 w 625"/>
                <a:gd name="T33" fmla="*/ 473 h 684"/>
                <a:gd name="T34" fmla="*/ 569 w 625"/>
                <a:gd name="T35" fmla="*/ 510 h 684"/>
                <a:gd name="T36" fmla="*/ 546 w 625"/>
                <a:gd name="T37" fmla="*/ 546 h 684"/>
                <a:gd name="T38" fmla="*/ 520 w 625"/>
                <a:gd name="T39" fmla="*/ 578 h 684"/>
                <a:gd name="T40" fmla="*/ 491 w 625"/>
                <a:gd name="T41" fmla="*/ 609 h 684"/>
                <a:gd name="T42" fmla="*/ 460 w 625"/>
                <a:gd name="T43" fmla="*/ 634 h 684"/>
                <a:gd name="T44" fmla="*/ 425 w 625"/>
                <a:gd name="T45" fmla="*/ 655 h 684"/>
                <a:gd name="T46" fmla="*/ 390 w 625"/>
                <a:gd name="T47" fmla="*/ 671 h 684"/>
                <a:gd name="T48" fmla="*/ 352 w 625"/>
                <a:gd name="T49" fmla="*/ 681 h 684"/>
                <a:gd name="T50" fmla="*/ 313 w 625"/>
                <a:gd name="T51" fmla="*/ 684 h 684"/>
                <a:gd name="T52" fmla="*/ 274 w 625"/>
                <a:gd name="T53" fmla="*/ 681 h 684"/>
                <a:gd name="T54" fmla="*/ 236 w 625"/>
                <a:gd name="T55" fmla="*/ 671 h 684"/>
                <a:gd name="T56" fmla="*/ 200 w 625"/>
                <a:gd name="T57" fmla="*/ 655 h 684"/>
                <a:gd name="T58" fmla="*/ 166 w 625"/>
                <a:gd name="T59" fmla="*/ 634 h 684"/>
                <a:gd name="T60" fmla="*/ 134 w 625"/>
                <a:gd name="T61" fmla="*/ 609 h 684"/>
                <a:gd name="T62" fmla="*/ 106 w 625"/>
                <a:gd name="T63" fmla="*/ 578 h 684"/>
                <a:gd name="T64" fmla="*/ 80 w 625"/>
                <a:gd name="T65" fmla="*/ 546 h 684"/>
                <a:gd name="T66" fmla="*/ 57 w 625"/>
                <a:gd name="T67" fmla="*/ 510 h 684"/>
                <a:gd name="T68" fmla="*/ 37 w 625"/>
                <a:gd name="T69" fmla="*/ 473 h 684"/>
                <a:gd name="T70" fmla="*/ 21 w 625"/>
                <a:gd name="T71" fmla="*/ 433 h 684"/>
                <a:gd name="T72" fmla="*/ 10 w 625"/>
                <a:gd name="T73" fmla="*/ 393 h 684"/>
                <a:gd name="T74" fmla="*/ 3 w 625"/>
                <a:gd name="T75" fmla="*/ 352 h 684"/>
                <a:gd name="T76" fmla="*/ 0 w 625"/>
                <a:gd name="T77" fmla="*/ 312 h 684"/>
                <a:gd name="T78" fmla="*/ 3 w 625"/>
                <a:gd name="T79" fmla="*/ 269 h 684"/>
                <a:gd name="T80" fmla="*/ 12 w 625"/>
                <a:gd name="T81" fmla="*/ 229 h 684"/>
                <a:gd name="T82" fmla="*/ 25 w 625"/>
                <a:gd name="T83" fmla="*/ 191 h 684"/>
                <a:gd name="T84" fmla="*/ 43 w 625"/>
                <a:gd name="T85" fmla="*/ 154 h 684"/>
                <a:gd name="T86" fmla="*/ 66 w 625"/>
                <a:gd name="T87" fmla="*/ 122 h 684"/>
                <a:gd name="T88" fmla="*/ 92 w 625"/>
                <a:gd name="T89" fmla="*/ 91 h 684"/>
                <a:gd name="T90" fmla="*/ 122 w 625"/>
                <a:gd name="T91" fmla="*/ 65 h 684"/>
                <a:gd name="T92" fmla="*/ 155 w 625"/>
                <a:gd name="T93" fmla="*/ 42 h 684"/>
                <a:gd name="T94" fmla="*/ 192 w 625"/>
                <a:gd name="T95" fmla="*/ 24 h 684"/>
                <a:gd name="T96" fmla="*/ 230 w 625"/>
                <a:gd name="T97" fmla="*/ 11 h 684"/>
                <a:gd name="T98" fmla="*/ 270 w 625"/>
                <a:gd name="T99" fmla="*/ 2 h 684"/>
                <a:gd name="T100" fmla="*/ 313 w 625"/>
                <a:gd name="T101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5" h="684">
                  <a:moveTo>
                    <a:pt x="313" y="0"/>
                  </a:moveTo>
                  <a:lnTo>
                    <a:pt x="355" y="2"/>
                  </a:lnTo>
                  <a:lnTo>
                    <a:pt x="396" y="11"/>
                  </a:lnTo>
                  <a:lnTo>
                    <a:pt x="435" y="24"/>
                  </a:lnTo>
                  <a:lnTo>
                    <a:pt x="470" y="42"/>
                  </a:lnTo>
                  <a:lnTo>
                    <a:pt x="504" y="65"/>
                  </a:lnTo>
                  <a:lnTo>
                    <a:pt x="533" y="91"/>
                  </a:lnTo>
                  <a:lnTo>
                    <a:pt x="559" y="122"/>
                  </a:lnTo>
                  <a:lnTo>
                    <a:pt x="582" y="154"/>
                  </a:lnTo>
                  <a:lnTo>
                    <a:pt x="600" y="191"/>
                  </a:lnTo>
                  <a:lnTo>
                    <a:pt x="614" y="229"/>
                  </a:lnTo>
                  <a:lnTo>
                    <a:pt x="622" y="269"/>
                  </a:lnTo>
                  <a:lnTo>
                    <a:pt x="625" y="312"/>
                  </a:lnTo>
                  <a:lnTo>
                    <a:pt x="622" y="352"/>
                  </a:lnTo>
                  <a:lnTo>
                    <a:pt x="615" y="393"/>
                  </a:lnTo>
                  <a:lnTo>
                    <a:pt x="603" y="433"/>
                  </a:lnTo>
                  <a:lnTo>
                    <a:pt x="589" y="473"/>
                  </a:lnTo>
                  <a:lnTo>
                    <a:pt x="569" y="510"/>
                  </a:lnTo>
                  <a:lnTo>
                    <a:pt x="546" y="546"/>
                  </a:lnTo>
                  <a:lnTo>
                    <a:pt x="520" y="578"/>
                  </a:lnTo>
                  <a:lnTo>
                    <a:pt x="491" y="609"/>
                  </a:lnTo>
                  <a:lnTo>
                    <a:pt x="460" y="634"/>
                  </a:lnTo>
                  <a:lnTo>
                    <a:pt x="425" y="655"/>
                  </a:lnTo>
                  <a:lnTo>
                    <a:pt x="390" y="671"/>
                  </a:lnTo>
                  <a:lnTo>
                    <a:pt x="352" y="681"/>
                  </a:lnTo>
                  <a:lnTo>
                    <a:pt x="313" y="684"/>
                  </a:lnTo>
                  <a:lnTo>
                    <a:pt x="274" y="681"/>
                  </a:lnTo>
                  <a:lnTo>
                    <a:pt x="236" y="671"/>
                  </a:lnTo>
                  <a:lnTo>
                    <a:pt x="200" y="655"/>
                  </a:lnTo>
                  <a:lnTo>
                    <a:pt x="166" y="634"/>
                  </a:lnTo>
                  <a:lnTo>
                    <a:pt x="134" y="609"/>
                  </a:lnTo>
                  <a:lnTo>
                    <a:pt x="106" y="578"/>
                  </a:lnTo>
                  <a:lnTo>
                    <a:pt x="80" y="546"/>
                  </a:lnTo>
                  <a:lnTo>
                    <a:pt x="57" y="510"/>
                  </a:lnTo>
                  <a:lnTo>
                    <a:pt x="37" y="473"/>
                  </a:lnTo>
                  <a:lnTo>
                    <a:pt x="21" y="433"/>
                  </a:lnTo>
                  <a:lnTo>
                    <a:pt x="10" y="393"/>
                  </a:lnTo>
                  <a:lnTo>
                    <a:pt x="3" y="352"/>
                  </a:lnTo>
                  <a:lnTo>
                    <a:pt x="0" y="312"/>
                  </a:lnTo>
                  <a:lnTo>
                    <a:pt x="3" y="269"/>
                  </a:lnTo>
                  <a:lnTo>
                    <a:pt x="12" y="229"/>
                  </a:lnTo>
                  <a:lnTo>
                    <a:pt x="25" y="191"/>
                  </a:lnTo>
                  <a:lnTo>
                    <a:pt x="43" y="154"/>
                  </a:lnTo>
                  <a:lnTo>
                    <a:pt x="66" y="122"/>
                  </a:lnTo>
                  <a:lnTo>
                    <a:pt x="92" y="91"/>
                  </a:lnTo>
                  <a:lnTo>
                    <a:pt x="122" y="65"/>
                  </a:lnTo>
                  <a:lnTo>
                    <a:pt x="155" y="42"/>
                  </a:lnTo>
                  <a:lnTo>
                    <a:pt x="192" y="24"/>
                  </a:lnTo>
                  <a:lnTo>
                    <a:pt x="230" y="11"/>
                  </a:lnTo>
                  <a:lnTo>
                    <a:pt x="270" y="2"/>
                  </a:lnTo>
                  <a:lnTo>
                    <a:pt x="3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56" tIns="60928" rIns="121856" bIns="6092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" name="Freeform 29">
              <a:extLst>
                <a:ext uri="{FF2B5EF4-FFF2-40B4-BE49-F238E27FC236}">
                  <a16:creationId xmlns:a16="http://schemas.microsoft.com/office/drawing/2014/main" id="{E14AB206-3E73-4A06-AC22-C0075A312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" y="656"/>
              <a:ext cx="52" cy="57"/>
            </a:xfrm>
            <a:custGeom>
              <a:avLst/>
              <a:gdLst>
                <a:gd name="T0" fmla="*/ 312 w 625"/>
                <a:gd name="T1" fmla="*/ 0 h 684"/>
                <a:gd name="T2" fmla="*/ 355 w 625"/>
                <a:gd name="T3" fmla="*/ 2 h 684"/>
                <a:gd name="T4" fmla="*/ 396 w 625"/>
                <a:gd name="T5" fmla="*/ 11 h 684"/>
                <a:gd name="T6" fmla="*/ 434 w 625"/>
                <a:gd name="T7" fmla="*/ 24 h 684"/>
                <a:gd name="T8" fmla="*/ 471 w 625"/>
                <a:gd name="T9" fmla="*/ 42 h 684"/>
                <a:gd name="T10" fmla="*/ 503 w 625"/>
                <a:gd name="T11" fmla="*/ 65 h 684"/>
                <a:gd name="T12" fmla="*/ 533 w 625"/>
                <a:gd name="T13" fmla="*/ 91 h 684"/>
                <a:gd name="T14" fmla="*/ 560 w 625"/>
                <a:gd name="T15" fmla="*/ 122 h 684"/>
                <a:gd name="T16" fmla="*/ 583 w 625"/>
                <a:gd name="T17" fmla="*/ 154 h 684"/>
                <a:gd name="T18" fmla="*/ 600 w 625"/>
                <a:gd name="T19" fmla="*/ 191 h 684"/>
                <a:gd name="T20" fmla="*/ 614 w 625"/>
                <a:gd name="T21" fmla="*/ 229 h 684"/>
                <a:gd name="T22" fmla="*/ 622 w 625"/>
                <a:gd name="T23" fmla="*/ 269 h 684"/>
                <a:gd name="T24" fmla="*/ 625 w 625"/>
                <a:gd name="T25" fmla="*/ 312 h 684"/>
                <a:gd name="T26" fmla="*/ 622 w 625"/>
                <a:gd name="T27" fmla="*/ 352 h 684"/>
                <a:gd name="T28" fmla="*/ 615 w 625"/>
                <a:gd name="T29" fmla="*/ 393 h 684"/>
                <a:gd name="T30" fmla="*/ 604 w 625"/>
                <a:gd name="T31" fmla="*/ 433 h 684"/>
                <a:gd name="T32" fmla="*/ 588 w 625"/>
                <a:gd name="T33" fmla="*/ 473 h 684"/>
                <a:gd name="T34" fmla="*/ 569 w 625"/>
                <a:gd name="T35" fmla="*/ 510 h 684"/>
                <a:gd name="T36" fmla="*/ 546 w 625"/>
                <a:gd name="T37" fmla="*/ 546 h 684"/>
                <a:gd name="T38" fmla="*/ 520 w 625"/>
                <a:gd name="T39" fmla="*/ 578 h 684"/>
                <a:gd name="T40" fmla="*/ 490 w 625"/>
                <a:gd name="T41" fmla="*/ 609 h 684"/>
                <a:gd name="T42" fmla="*/ 459 w 625"/>
                <a:gd name="T43" fmla="*/ 634 h 684"/>
                <a:gd name="T44" fmla="*/ 426 w 625"/>
                <a:gd name="T45" fmla="*/ 655 h 684"/>
                <a:gd name="T46" fmla="*/ 390 w 625"/>
                <a:gd name="T47" fmla="*/ 671 h 684"/>
                <a:gd name="T48" fmla="*/ 352 w 625"/>
                <a:gd name="T49" fmla="*/ 681 h 684"/>
                <a:gd name="T50" fmla="*/ 312 w 625"/>
                <a:gd name="T51" fmla="*/ 684 h 684"/>
                <a:gd name="T52" fmla="*/ 274 w 625"/>
                <a:gd name="T53" fmla="*/ 681 h 684"/>
                <a:gd name="T54" fmla="*/ 236 w 625"/>
                <a:gd name="T55" fmla="*/ 671 h 684"/>
                <a:gd name="T56" fmla="*/ 200 w 625"/>
                <a:gd name="T57" fmla="*/ 655 h 684"/>
                <a:gd name="T58" fmla="*/ 166 w 625"/>
                <a:gd name="T59" fmla="*/ 634 h 684"/>
                <a:gd name="T60" fmla="*/ 134 w 625"/>
                <a:gd name="T61" fmla="*/ 609 h 684"/>
                <a:gd name="T62" fmla="*/ 105 w 625"/>
                <a:gd name="T63" fmla="*/ 578 h 684"/>
                <a:gd name="T64" fmla="*/ 79 w 625"/>
                <a:gd name="T65" fmla="*/ 546 h 684"/>
                <a:gd name="T66" fmla="*/ 57 w 625"/>
                <a:gd name="T67" fmla="*/ 510 h 684"/>
                <a:gd name="T68" fmla="*/ 37 w 625"/>
                <a:gd name="T69" fmla="*/ 473 h 684"/>
                <a:gd name="T70" fmla="*/ 21 w 625"/>
                <a:gd name="T71" fmla="*/ 433 h 684"/>
                <a:gd name="T72" fmla="*/ 10 w 625"/>
                <a:gd name="T73" fmla="*/ 393 h 684"/>
                <a:gd name="T74" fmla="*/ 2 w 625"/>
                <a:gd name="T75" fmla="*/ 352 h 684"/>
                <a:gd name="T76" fmla="*/ 0 w 625"/>
                <a:gd name="T77" fmla="*/ 312 h 684"/>
                <a:gd name="T78" fmla="*/ 3 w 625"/>
                <a:gd name="T79" fmla="*/ 269 h 684"/>
                <a:gd name="T80" fmla="*/ 12 w 625"/>
                <a:gd name="T81" fmla="*/ 229 h 684"/>
                <a:gd name="T82" fmla="*/ 25 w 625"/>
                <a:gd name="T83" fmla="*/ 191 h 684"/>
                <a:gd name="T84" fmla="*/ 43 w 625"/>
                <a:gd name="T85" fmla="*/ 154 h 684"/>
                <a:gd name="T86" fmla="*/ 65 w 625"/>
                <a:gd name="T87" fmla="*/ 122 h 684"/>
                <a:gd name="T88" fmla="*/ 91 w 625"/>
                <a:gd name="T89" fmla="*/ 91 h 684"/>
                <a:gd name="T90" fmla="*/ 122 w 625"/>
                <a:gd name="T91" fmla="*/ 65 h 684"/>
                <a:gd name="T92" fmla="*/ 155 w 625"/>
                <a:gd name="T93" fmla="*/ 42 h 684"/>
                <a:gd name="T94" fmla="*/ 191 w 625"/>
                <a:gd name="T95" fmla="*/ 24 h 684"/>
                <a:gd name="T96" fmla="*/ 230 w 625"/>
                <a:gd name="T97" fmla="*/ 11 h 684"/>
                <a:gd name="T98" fmla="*/ 271 w 625"/>
                <a:gd name="T99" fmla="*/ 2 h 684"/>
                <a:gd name="T100" fmla="*/ 312 w 625"/>
                <a:gd name="T101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5" h="684">
                  <a:moveTo>
                    <a:pt x="312" y="0"/>
                  </a:moveTo>
                  <a:lnTo>
                    <a:pt x="355" y="2"/>
                  </a:lnTo>
                  <a:lnTo>
                    <a:pt x="396" y="11"/>
                  </a:lnTo>
                  <a:lnTo>
                    <a:pt x="434" y="24"/>
                  </a:lnTo>
                  <a:lnTo>
                    <a:pt x="471" y="42"/>
                  </a:lnTo>
                  <a:lnTo>
                    <a:pt x="503" y="65"/>
                  </a:lnTo>
                  <a:lnTo>
                    <a:pt x="533" y="91"/>
                  </a:lnTo>
                  <a:lnTo>
                    <a:pt x="560" y="122"/>
                  </a:lnTo>
                  <a:lnTo>
                    <a:pt x="583" y="154"/>
                  </a:lnTo>
                  <a:lnTo>
                    <a:pt x="600" y="191"/>
                  </a:lnTo>
                  <a:lnTo>
                    <a:pt x="614" y="229"/>
                  </a:lnTo>
                  <a:lnTo>
                    <a:pt x="622" y="269"/>
                  </a:lnTo>
                  <a:lnTo>
                    <a:pt x="625" y="312"/>
                  </a:lnTo>
                  <a:lnTo>
                    <a:pt x="622" y="352"/>
                  </a:lnTo>
                  <a:lnTo>
                    <a:pt x="615" y="393"/>
                  </a:lnTo>
                  <a:lnTo>
                    <a:pt x="604" y="433"/>
                  </a:lnTo>
                  <a:lnTo>
                    <a:pt x="588" y="473"/>
                  </a:lnTo>
                  <a:lnTo>
                    <a:pt x="569" y="510"/>
                  </a:lnTo>
                  <a:lnTo>
                    <a:pt x="546" y="546"/>
                  </a:lnTo>
                  <a:lnTo>
                    <a:pt x="520" y="578"/>
                  </a:lnTo>
                  <a:lnTo>
                    <a:pt x="490" y="609"/>
                  </a:lnTo>
                  <a:lnTo>
                    <a:pt x="459" y="634"/>
                  </a:lnTo>
                  <a:lnTo>
                    <a:pt x="426" y="655"/>
                  </a:lnTo>
                  <a:lnTo>
                    <a:pt x="390" y="671"/>
                  </a:lnTo>
                  <a:lnTo>
                    <a:pt x="352" y="681"/>
                  </a:lnTo>
                  <a:lnTo>
                    <a:pt x="312" y="684"/>
                  </a:lnTo>
                  <a:lnTo>
                    <a:pt x="274" y="681"/>
                  </a:lnTo>
                  <a:lnTo>
                    <a:pt x="236" y="671"/>
                  </a:lnTo>
                  <a:lnTo>
                    <a:pt x="200" y="655"/>
                  </a:lnTo>
                  <a:lnTo>
                    <a:pt x="166" y="634"/>
                  </a:lnTo>
                  <a:lnTo>
                    <a:pt x="134" y="609"/>
                  </a:lnTo>
                  <a:lnTo>
                    <a:pt x="105" y="578"/>
                  </a:lnTo>
                  <a:lnTo>
                    <a:pt x="79" y="546"/>
                  </a:lnTo>
                  <a:lnTo>
                    <a:pt x="57" y="510"/>
                  </a:lnTo>
                  <a:lnTo>
                    <a:pt x="37" y="473"/>
                  </a:lnTo>
                  <a:lnTo>
                    <a:pt x="21" y="433"/>
                  </a:lnTo>
                  <a:lnTo>
                    <a:pt x="10" y="393"/>
                  </a:lnTo>
                  <a:lnTo>
                    <a:pt x="2" y="352"/>
                  </a:lnTo>
                  <a:lnTo>
                    <a:pt x="0" y="312"/>
                  </a:lnTo>
                  <a:lnTo>
                    <a:pt x="3" y="269"/>
                  </a:lnTo>
                  <a:lnTo>
                    <a:pt x="12" y="229"/>
                  </a:lnTo>
                  <a:lnTo>
                    <a:pt x="25" y="191"/>
                  </a:lnTo>
                  <a:lnTo>
                    <a:pt x="43" y="154"/>
                  </a:lnTo>
                  <a:lnTo>
                    <a:pt x="65" y="122"/>
                  </a:lnTo>
                  <a:lnTo>
                    <a:pt x="91" y="91"/>
                  </a:lnTo>
                  <a:lnTo>
                    <a:pt x="122" y="65"/>
                  </a:lnTo>
                  <a:lnTo>
                    <a:pt x="155" y="42"/>
                  </a:lnTo>
                  <a:lnTo>
                    <a:pt x="191" y="24"/>
                  </a:lnTo>
                  <a:lnTo>
                    <a:pt x="230" y="11"/>
                  </a:lnTo>
                  <a:lnTo>
                    <a:pt x="271" y="2"/>
                  </a:lnTo>
                  <a:lnTo>
                    <a:pt x="3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56" tIns="60928" rIns="121856" bIns="6092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" name="Freeform 30">
              <a:extLst>
                <a:ext uri="{FF2B5EF4-FFF2-40B4-BE49-F238E27FC236}">
                  <a16:creationId xmlns:a16="http://schemas.microsoft.com/office/drawing/2014/main" id="{832370B8-3CAC-443E-A02E-946A49052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" y="715"/>
              <a:ext cx="115" cy="211"/>
            </a:xfrm>
            <a:custGeom>
              <a:avLst/>
              <a:gdLst>
                <a:gd name="T0" fmla="*/ 700 w 1379"/>
                <a:gd name="T1" fmla="*/ 64 h 2528"/>
                <a:gd name="T2" fmla="*/ 814 w 1379"/>
                <a:gd name="T3" fmla="*/ 710 h 2528"/>
                <a:gd name="T4" fmla="*/ 762 w 1379"/>
                <a:gd name="T5" fmla="*/ 1 h 2528"/>
                <a:gd name="T6" fmla="*/ 891 w 1379"/>
                <a:gd name="T7" fmla="*/ 15 h 2528"/>
                <a:gd name="T8" fmla="*/ 1015 w 1379"/>
                <a:gd name="T9" fmla="*/ 38 h 2528"/>
                <a:gd name="T10" fmla="*/ 1122 w 1379"/>
                <a:gd name="T11" fmla="*/ 65 h 2528"/>
                <a:gd name="T12" fmla="*/ 1202 w 1379"/>
                <a:gd name="T13" fmla="*/ 89 h 2528"/>
                <a:gd name="T14" fmla="*/ 1246 w 1379"/>
                <a:gd name="T15" fmla="*/ 104 h 2528"/>
                <a:gd name="T16" fmla="*/ 1269 w 1379"/>
                <a:gd name="T17" fmla="*/ 118 h 2528"/>
                <a:gd name="T18" fmla="*/ 1298 w 1379"/>
                <a:gd name="T19" fmla="*/ 137 h 2528"/>
                <a:gd name="T20" fmla="*/ 1318 w 1379"/>
                <a:gd name="T21" fmla="*/ 166 h 2528"/>
                <a:gd name="T22" fmla="*/ 1328 w 1379"/>
                <a:gd name="T23" fmla="*/ 197 h 2528"/>
                <a:gd name="T24" fmla="*/ 1379 w 1379"/>
                <a:gd name="T25" fmla="*/ 639 h 2528"/>
                <a:gd name="T26" fmla="*/ 1342 w 1379"/>
                <a:gd name="T27" fmla="*/ 653 h 2528"/>
                <a:gd name="T28" fmla="*/ 1221 w 1379"/>
                <a:gd name="T29" fmla="*/ 733 h 2528"/>
                <a:gd name="T30" fmla="*/ 1094 w 1379"/>
                <a:gd name="T31" fmla="*/ 314 h 2528"/>
                <a:gd name="T32" fmla="*/ 1038 w 1379"/>
                <a:gd name="T33" fmla="*/ 932 h 2528"/>
                <a:gd name="T34" fmla="*/ 993 w 1379"/>
                <a:gd name="T35" fmla="*/ 1013 h 2528"/>
                <a:gd name="T36" fmla="*/ 953 w 1379"/>
                <a:gd name="T37" fmla="*/ 1111 h 2528"/>
                <a:gd name="T38" fmla="*/ 938 w 1379"/>
                <a:gd name="T39" fmla="*/ 1163 h 2528"/>
                <a:gd name="T40" fmla="*/ 921 w 1379"/>
                <a:gd name="T41" fmla="*/ 1265 h 2528"/>
                <a:gd name="T42" fmla="*/ 916 w 1379"/>
                <a:gd name="T43" fmla="*/ 1401 h 2528"/>
                <a:gd name="T44" fmla="*/ 930 w 1379"/>
                <a:gd name="T45" fmla="*/ 1509 h 2528"/>
                <a:gd name="T46" fmla="*/ 953 w 1379"/>
                <a:gd name="T47" fmla="*/ 1598 h 2528"/>
                <a:gd name="T48" fmla="*/ 977 w 1379"/>
                <a:gd name="T49" fmla="*/ 1662 h 2528"/>
                <a:gd name="T50" fmla="*/ 1018 w 1379"/>
                <a:gd name="T51" fmla="*/ 1745 h 2528"/>
                <a:gd name="T52" fmla="*/ 1067 w 1379"/>
                <a:gd name="T53" fmla="*/ 1822 h 2528"/>
                <a:gd name="T54" fmla="*/ 1120 w 1379"/>
                <a:gd name="T55" fmla="*/ 1884 h 2528"/>
                <a:gd name="T56" fmla="*/ 1152 w 1379"/>
                <a:gd name="T57" fmla="*/ 2427 h 2528"/>
                <a:gd name="T58" fmla="*/ 1104 w 1379"/>
                <a:gd name="T59" fmla="*/ 2496 h 2528"/>
                <a:gd name="T60" fmla="*/ 1023 w 1379"/>
                <a:gd name="T61" fmla="*/ 2528 h 2528"/>
                <a:gd name="T62" fmla="*/ 982 w 1379"/>
                <a:gd name="T63" fmla="*/ 2525 h 2528"/>
                <a:gd name="T64" fmla="*/ 911 w 1379"/>
                <a:gd name="T65" fmla="*/ 2490 h 2528"/>
                <a:gd name="T66" fmla="*/ 868 w 1379"/>
                <a:gd name="T67" fmla="*/ 2421 h 2528"/>
                <a:gd name="T68" fmla="*/ 756 w 1379"/>
                <a:gd name="T69" fmla="*/ 1296 h 2528"/>
                <a:gd name="T70" fmla="*/ 694 w 1379"/>
                <a:gd name="T71" fmla="*/ 1300 h 2528"/>
                <a:gd name="T72" fmla="*/ 567 w 1379"/>
                <a:gd name="T73" fmla="*/ 2392 h 2528"/>
                <a:gd name="T74" fmla="*/ 537 w 1379"/>
                <a:gd name="T75" fmla="*/ 2470 h 2528"/>
                <a:gd name="T76" fmla="*/ 473 w 1379"/>
                <a:gd name="T77" fmla="*/ 2518 h 2528"/>
                <a:gd name="T78" fmla="*/ 413 w 1379"/>
                <a:gd name="T79" fmla="*/ 2528 h 2528"/>
                <a:gd name="T80" fmla="*/ 351 w 1379"/>
                <a:gd name="T81" fmla="*/ 2512 h 2528"/>
                <a:gd name="T82" fmla="*/ 290 w 1379"/>
                <a:gd name="T83" fmla="*/ 2453 h 2528"/>
                <a:gd name="T84" fmla="*/ 271 w 1379"/>
                <a:gd name="T85" fmla="*/ 2368 h 2528"/>
                <a:gd name="T86" fmla="*/ 335 w 1379"/>
                <a:gd name="T87" fmla="*/ 314 h 2528"/>
                <a:gd name="T88" fmla="*/ 228 w 1379"/>
                <a:gd name="T89" fmla="*/ 1173 h 2528"/>
                <a:gd name="T90" fmla="*/ 173 w 1379"/>
                <a:gd name="T91" fmla="*/ 1222 h 2528"/>
                <a:gd name="T92" fmla="*/ 115 w 1379"/>
                <a:gd name="T93" fmla="*/ 1233 h 2528"/>
                <a:gd name="T94" fmla="*/ 62 w 1379"/>
                <a:gd name="T95" fmla="*/ 1218 h 2528"/>
                <a:gd name="T96" fmla="*/ 13 w 1379"/>
                <a:gd name="T97" fmla="*/ 1167 h 2528"/>
                <a:gd name="T98" fmla="*/ 0 w 1379"/>
                <a:gd name="T99" fmla="*/ 1097 h 2528"/>
                <a:gd name="T100" fmla="*/ 102 w 1379"/>
                <a:gd name="T101" fmla="*/ 197 h 2528"/>
                <a:gd name="T102" fmla="*/ 112 w 1379"/>
                <a:gd name="T103" fmla="*/ 165 h 2528"/>
                <a:gd name="T104" fmla="*/ 124 w 1379"/>
                <a:gd name="T105" fmla="*/ 149 h 2528"/>
                <a:gd name="T106" fmla="*/ 151 w 1379"/>
                <a:gd name="T107" fmla="*/ 122 h 2528"/>
                <a:gd name="T108" fmla="*/ 179 w 1379"/>
                <a:gd name="T109" fmla="*/ 106 h 2528"/>
                <a:gd name="T110" fmla="*/ 208 w 1379"/>
                <a:gd name="T111" fmla="*/ 96 h 2528"/>
                <a:gd name="T112" fmla="*/ 279 w 1379"/>
                <a:gd name="T113" fmla="*/ 74 h 2528"/>
                <a:gd name="T114" fmla="*/ 377 w 1379"/>
                <a:gd name="T115" fmla="*/ 47 h 2528"/>
                <a:gd name="T116" fmla="*/ 496 w 1379"/>
                <a:gd name="T117" fmla="*/ 21 h 2528"/>
                <a:gd name="T118" fmla="*/ 624 w 1379"/>
                <a:gd name="T119" fmla="*/ 3 h 2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79" h="2528">
                  <a:moveTo>
                    <a:pt x="667" y="0"/>
                  </a:moveTo>
                  <a:lnTo>
                    <a:pt x="699" y="64"/>
                  </a:lnTo>
                  <a:lnTo>
                    <a:pt x="700" y="64"/>
                  </a:lnTo>
                  <a:lnTo>
                    <a:pt x="616" y="710"/>
                  </a:lnTo>
                  <a:lnTo>
                    <a:pt x="715" y="883"/>
                  </a:lnTo>
                  <a:lnTo>
                    <a:pt x="814" y="710"/>
                  </a:lnTo>
                  <a:lnTo>
                    <a:pt x="731" y="64"/>
                  </a:lnTo>
                  <a:lnTo>
                    <a:pt x="731" y="64"/>
                  </a:lnTo>
                  <a:lnTo>
                    <a:pt x="762" y="1"/>
                  </a:lnTo>
                  <a:lnTo>
                    <a:pt x="805" y="4"/>
                  </a:lnTo>
                  <a:lnTo>
                    <a:pt x="849" y="9"/>
                  </a:lnTo>
                  <a:lnTo>
                    <a:pt x="891" y="15"/>
                  </a:lnTo>
                  <a:lnTo>
                    <a:pt x="934" y="21"/>
                  </a:lnTo>
                  <a:lnTo>
                    <a:pt x="975" y="30"/>
                  </a:lnTo>
                  <a:lnTo>
                    <a:pt x="1015" y="38"/>
                  </a:lnTo>
                  <a:lnTo>
                    <a:pt x="1053" y="47"/>
                  </a:lnTo>
                  <a:lnTo>
                    <a:pt x="1088" y="56"/>
                  </a:lnTo>
                  <a:lnTo>
                    <a:pt x="1122" y="65"/>
                  </a:lnTo>
                  <a:lnTo>
                    <a:pt x="1152" y="74"/>
                  </a:lnTo>
                  <a:lnTo>
                    <a:pt x="1178" y="82"/>
                  </a:lnTo>
                  <a:lnTo>
                    <a:pt x="1202" y="89"/>
                  </a:lnTo>
                  <a:lnTo>
                    <a:pt x="1221" y="96"/>
                  </a:lnTo>
                  <a:lnTo>
                    <a:pt x="1236" y="101"/>
                  </a:lnTo>
                  <a:lnTo>
                    <a:pt x="1246" y="104"/>
                  </a:lnTo>
                  <a:lnTo>
                    <a:pt x="1250" y="106"/>
                  </a:lnTo>
                  <a:lnTo>
                    <a:pt x="1260" y="111"/>
                  </a:lnTo>
                  <a:lnTo>
                    <a:pt x="1269" y="118"/>
                  </a:lnTo>
                  <a:lnTo>
                    <a:pt x="1279" y="122"/>
                  </a:lnTo>
                  <a:lnTo>
                    <a:pt x="1288" y="128"/>
                  </a:lnTo>
                  <a:lnTo>
                    <a:pt x="1298" y="137"/>
                  </a:lnTo>
                  <a:lnTo>
                    <a:pt x="1306" y="149"/>
                  </a:lnTo>
                  <a:lnTo>
                    <a:pt x="1312" y="157"/>
                  </a:lnTo>
                  <a:lnTo>
                    <a:pt x="1318" y="166"/>
                  </a:lnTo>
                  <a:lnTo>
                    <a:pt x="1323" y="178"/>
                  </a:lnTo>
                  <a:lnTo>
                    <a:pt x="1326" y="192"/>
                  </a:lnTo>
                  <a:lnTo>
                    <a:pt x="1328" y="197"/>
                  </a:lnTo>
                  <a:lnTo>
                    <a:pt x="1330" y="202"/>
                  </a:lnTo>
                  <a:lnTo>
                    <a:pt x="1332" y="208"/>
                  </a:lnTo>
                  <a:lnTo>
                    <a:pt x="1379" y="639"/>
                  </a:lnTo>
                  <a:lnTo>
                    <a:pt x="1362" y="646"/>
                  </a:lnTo>
                  <a:lnTo>
                    <a:pt x="1344" y="654"/>
                  </a:lnTo>
                  <a:lnTo>
                    <a:pt x="1342" y="653"/>
                  </a:lnTo>
                  <a:lnTo>
                    <a:pt x="1302" y="678"/>
                  </a:lnTo>
                  <a:lnTo>
                    <a:pt x="1261" y="704"/>
                  </a:lnTo>
                  <a:lnTo>
                    <a:pt x="1221" y="733"/>
                  </a:lnTo>
                  <a:lnTo>
                    <a:pt x="1183" y="764"/>
                  </a:lnTo>
                  <a:lnTo>
                    <a:pt x="1148" y="797"/>
                  </a:lnTo>
                  <a:lnTo>
                    <a:pt x="1094" y="314"/>
                  </a:lnTo>
                  <a:lnTo>
                    <a:pt x="1061" y="304"/>
                  </a:lnTo>
                  <a:lnTo>
                    <a:pt x="1061" y="900"/>
                  </a:lnTo>
                  <a:lnTo>
                    <a:pt x="1038" y="932"/>
                  </a:lnTo>
                  <a:lnTo>
                    <a:pt x="1018" y="966"/>
                  </a:lnTo>
                  <a:lnTo>
                    <a:pt x="1011" y="978"/>
                  </a:lnTo>
                  <a:lnTo>
                    <a:pt x="993" y="1013"/>
                  </a:lnTo>
                  <a:lnTo>
                    <a:pt x="977" y="1049"/>
                  </a:lnTo>
                  <a:lnTo>
                    <a:pt x="967" y="1075"/>
                  </a:lnTo>
                  <a:lnTo>
                    <a:pt x="953" y="1111"/>
                  </a:lnTo>
                  <a:lnTo>
                    <a:pt x="942" y="1150"/>
                  </a:lnTo>
                  <a:lnTo>
                    <a:pt x="940" y="1156"/>
                  </a:lnTo>
                  <a:lnTo>
                    <a:pt x="938" y="1163"/>
                  </a:lnTo>
                  <a:lnTo>
                    <a:pt x="930" y="1202"/>
                  </a:lnTo>
                  <a:lnTo>
                    <a:pt x="924" y="1241"/>
                  </a:lnTo>
                  <a:lnTo>
                    <a:pt x="921" y="1265"/>
                  </a:lnTo>
                  <a:lnTo>
                    <a:pt x="916" y="1310"/>
                  </a:lnTo>
                  <a:lnTo>
                    <a:pt x="914" y="1355"/>
                  </a:lnTo>
                  <a:lnTo>
                    <a:pt x="916" y="1401"/>
                  </a:lnTo>
                  <a:lnTo>
                    <a:pt x="921" y="1446"/>
                  </a:lnTo>
                  <a:lnTo>
                    <a:pt x="924" y="1470"/>
                  </a:lnTo>
                  <a:lnTo>
                    <a:pt x="930" y="1509"/>
                  </a:lnTo>
                  <a:lnTo>
                    <a:pt x="938" y="1548"/>
                  </a:lnTo>
                  <a:lnTo>
                    <a:pt x="942" y="1561"/>
                  </a:lnTo>
                  <a:lnTo>
                    <a:pt x="953" y="1598"/>
                  </a:lnTo>
                  <a:lnTo>
                    <a:pt x="967" y="1636"/>
                  </a:lnTo>
                  <a:lnTo>
                    <a:pt x="972" y="1650"/>
                  </a:lnTo>
                  <a:lnTo>
                    <a:pt x="977" y="1662"/>
                  </a:lnTo>
                  <a:lnTo>
                    <a:pt x="993" y="1698"/>
                  </a:lnTo>
                  <a:lnTo>
                    <a:pt x="1011" y="1731"/>
                  </a:lnTo>
                  <a:lnTo>
                    <a:pt x="1018" y="1745"/>
                  </a:lnTo>
                  <a:lnTo>
                    <a:pt x="1039" y="1780"/>
                  </a:lnTo>
                  <a:lnTo>
                    <a:pt x="1062" y="1813"/>
                  </a:lnTo>
                  <a:lnTo>
                    <a:pt x="1067" y="1822"/>
                  </a:lnTo>
                  <a:lnTo>
                    <a:pt x="1074" y="1829"/>
                  </a:lnTo>
                  <a:lnTo>
                    <a:pt x="1097" y="1857"/>
                  </a:lnTo>
                  <a:lnTo>
                    <a:pt x="1120" y="1884"/>
                  </a:lnTo>
                  <a:lnTo>
                    <a:pt x="1158" y="2368"/>
                  </a:lnTo>
                  <a:lnTo>
                    <a:pt x="1158" y="2399"/>
                  </a:lnTo>
                  <a:lnTo>
                    <a:pt x="1152" y="2427"/>
                  </a:lnTo>
                  <a:lnTo>
                    <a:pt x="1141" y="2453"/>
                  </a:lnTo>
                  <a:lnTo>
                    <a:pt x="1124" y="2476"/>
                  </a:lnTo>
                  <a:lnTo>
                    <a:pt x="1104" y="2496"/>
                  </a:lnTo>
                  <a:lnTo>
                    <a:pt x="1080" y="2512"/>
                  </a:lnTo>
                  <a:lnTo>
                    <a:pt x="1053" y="2522"/>
                  </a:lnTo>
                  <a:lnTo>
                    <a:pt x="1023" y="2528"/>
                  </a:lnTo>
                  <a:lnTo>
                    <a:pt x="1017" y="2528"/>
                  </a:lnTo>
                  <a:lnTo>
                    <a:pt x="1011" y="2528"/>
                  </a:lnTo>
                  <a:lnTo>
                    <a:pt x="982" y="2525"/>
                  </a:lnTo>
                  <a:lnTo>
                    <a:pt x="956" y="2518"/>
                  </a:lnTo>
                  <a:lnTo>
                    <a:pt x="932" y="2505"/>
                  </a:lnTo>
                  <a:lnTo>
                    <a:pt x="911" y="2490"/>
                  </a:lnTo>
                  <a:lnTo>
                    <a:pt x="892" y="2470"/>
                  </a:lnTo>
                  <a:lnTo>
                    <a:pt x="879" y="2447"/>
                  </a:lnTo>
                  <a:lnTo>
                    <a:pt x="868" y="2421"/>
                  </a:lnTo>
                  <a:lnTo>
                    <a:pt x="863" y="2392"/>
                  </a:lnTo>
                  <a:lnTo>
                    <a:pt x="775" y="1288"/>
                  </a:lnTo>
                  <a:lnTo>
                    <a:pt x="756" y="1296"/>
                  </a:lnTo>
                  <a:lnTo>
                    <a:pt x="736" y="1300"/>
                  </a:lnTo>
                  <a:lnTo>
                    <a:pt x="715" y="1301"/>
                  </a:lnTo>
                  <a:lnTo>
                    <a:pt x="694" y="1300"/>
                  </a:lnTo>
                  <a:lnTo>
                    <a:pt x="674" y="1295"/>
                  </a:lnTo>
                  <a:lnTo>
                    <a:pt x="656" y="1287"/>
                  </a:lnTo>
                  <a:lnTo>
                    <a:pt x="567" y="2392"/>
                  </a:lnTo>
                  <a:lnTo>
                    <a:pt x="561" y="2421"/>
                  </a:lnTo>
                  <a:lnTo>
                    <a:pt x="552" y="2446"/>
                  </a:lnTo>
                  <a:lnTo>
                    <a:pt x="537" y="2470"/>
                  </a:lnTo>
                  <a:lnTo>
                    <a:pt x="518" y="2490"/>
                  </a:lnTo>
                  <a:lnTo>
                    <a:pt x="498" y="2505"/>
                  </a:lnTo>
                  <a:lnTo>
                    <a:pt x="473" y="2518"/>
                  </a:lnTo>
                  <a:lnTo>
                    <a:pt x="447" y="2525"/>
                  </a:lnTo>
                  <a:lnTo>
                    <a:pt x="419" y="2528"/>
                  </a:lnTo>
                  <a:lnTo>
                    <a:pt x="413" y="2528"/>
                  </a:lnTo>
                  <a:lnTo>
                    <a:pt x="407" y="2528"/>
                  </a:lnTo>
                  <a:lnTo>
                    <a:pt x="377" y="2522"/>
                  </a:lnTo>
                  <a:lnTo>
                    <a:pt x="351" y="2512"/>
                  </a:lnTo>
                  <a:lnTo>
                    <a:pt x="327" y="2496"/>
                  </a:lnTo>
                  <a:lnTo>
                    <a:pt x="306" y="2476"/>
                  </a:lnTo>
                  <a:lnTo>
                    <a:pt x="290" y="2453"/>
                  </a:lnTo>
                  <a:lnTo>
                    <a:pt x="278" y="2427"/>
                  </a:lnTo>
                  <a:lnTo>
                    <a:pt x="271" y="2399"/>
                  </a:lnTo>
                  <a:lnTo>
                    <a:pt x="271" y="2368"/>
                  </a:lnTo>
                  <a:lnTo>
                    <a:pt x="370" y="1147"/>
                  </a:lnTo>
                  <a:lnTo>
                    <a:pt x="370" y="304"/>
                  </a:lnTo>
                  <a:lnTo>
                    <a:pt x="335" y="314"/>
                  </a:lnTo>
                  <a:lnTo>
                    <a:pt x="245" y="1124"/>
                  </a:lnTo>
                  <a:lnTo>
                    <a:pt x="239" y="1150"/>
                  </a:lnTo>
                  <a:lnTo>
                    <a:pt x="228" y="1173"/>
                  </a:lnTo>
                  <a:lnTo>
                    <a:pt x="214" y="1193"/>
                  </a:lnTo>
                  <a:lnTo>
                    <a:pt x="195" y="1210"/>
                  </a:lnTo>
                  <a:lnTo>
                    <a:pt x="173" y="1222"/>
                  </a:lnTo>
                  <a:lnTo>
                    <a:pt x="149" y="1231"/>
                  </a:lnTo>
                  <a:lnTo>
                    <a:pt x="123" y="1233"/>
                  </a:lnTo>
                  <a:lnTo>
                    <a:pt x="115" y="1233"/>
                  </a:lnTo>
                  <a:lnTo>
                    <a:pt x="109" y="1233"/>
                  </a:lnTo>
                  <a:lnTo>
                    <a:pt x="85" y="1228"/>
                  </a:lnTo>
                  <a:lnTo>
                    <a:pt x="62" y="1218"/>
                  </a:lnTo>
                  <a:lnTo>
                    <a:pt x="43" y="1205"/>
                  </a:lnTo>
                  <a:lnTo>
                    <a:pt x="26" y="1187"/>
                  </a:lnTo>
                  <a:lnTo>
                    <a:pt x="13" y="1167"/>
                  </a:lnTo>
                  <a:lnTo>
                    <a:pt x="4" y="1145"/>
                  </a:lnTo>
                  <a:lnTo>
                    <a:pt x="0" y="1122"/>
                  </a:lnTo>
                  <a:lnTo>
                    <a:pt x="0" y="1097"/>
                  </a:lnTo>
                  <a:lnTo>
                    <a:pt x="98" y="208"/>
                  </a:lnTo>
                  <a:lnTo>
                    <a:pt x="100" y="202"/>
                  </a:lnTo>
                  <a:lnTo>
                    <a:pt x="102" y="197"/>
                  </a:lnTo>
                  <a:lnTo>
                    <a:pt x="104" y="192"/>
                  </a:lnTo>
                  <a:lnTo>
                    <a:pt x="107" y="178"/>
                  </a:lnTo>
                  <a:lnTo>
                    <a:pt x="112" y="165"/>
                  </a:lnTo>
                  <a:lnTo>
                    <a:pt x="116" y="159"/>
                  </a:lnTo>
                  <a:lnTo>
                    <a:pt x="119" y="154"/>
                  </a:lnTo>
                  <a:lnTo>
                    <a:pt x="124" y="149"/>
                  </a:lnTo>
                  <a:lnTo>
                    <a:pt x="133" y="139"/>
                  </a:lnTo>
                  <a:lnTo>
                    <a:pt x="142" y="128"/>
                  </a:lnTo>
                  <a:lnTo>
                    <a:pt x="151" y="122"/>
                  </a:lnTo>
                  <a:lnTo>
                    <a:pt x="160" y="118"/>
                  </a:lnTo>
                  <a:lnTo>
                    <a:pt x="170" y="111"/>
                  </a:lnTo>
                  <a:lnTo>
                    <a:pt x="179" y="106"/>
                  </a:lnTo>
                  <a:lnTo>
                    <a:pt x="184" y="104"/>
                  </a:lnTo>
                  <a:lnTo>
                    <a:pt x="194" y="101"/>
                  </a:lnTo>
                  <a:lnTo>
                    <a:pt x="208" y="96"/>
                  </a:lnTo>
                  <a:lnTo>
                    <a:pt x="228" y="89"/>
                  </a:lnTo>
                  <a:lnTo>
                    <a:pt x="251" y="82"/>
                  </a:lnTo>
                  <a:lnTo>
                    <a:pt x="279" y="74"/>
                  </a:lnTo>
                  <a:lnTo>
                    <a:pt x="309" y="65"/>
                  </a:lnTo>
                  <a:lnTo>
                    <a:pt x="341" y="56"/>
                  </a:lnTo>
                  <a:lnTo>
                    <a:pt x="377" y="47"/>
                  </a:lnTo>
                  <a:lnTo>
                    <a:pt x="416" y="38"/>
                  </a:lnTo>
                  <a:lnTo>
                    <a:pt x="455" y="30"/>
                  </a:lnTo>
                  <a:lnTo>
                    <a:pt x="496" y="21"/>
                  </a:lnTo>
                  <a:lnTo>
                    <a:pt x="538" y="14"/>
                  </a:lnTo>
                  <a:lnTo>
                    <a:pt x="581" y="9"/>
                  </a:lnTo>
                  <a:lnTo>
                    <a:pt x="624" y="3"/>
                  </a:lnTo>
                  <a:lnTo>
                    <a:pt x="6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56" tIns="60928" rIns="121856" bIns="6092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Freeform 31">
              <a:extLst>
                <a:ext uri="{FF2B5EF4-FFF2-40B4-BE49-F238E27FC236}">
                  <a16:creationId xmlns:a16="http://schemas.microsoft.com/office/drawing/2014/main" id="{E894023C-BD03-4FC6-9ADF-3DD05FBFE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" y="715"/>
              <a:ext cx="115" cy="211"/>
            </a:xfrm>
            <a:custGeom>
              <a:avLst/>
              <a:gdLst>
                <a:gd name="T0" fmla="*/ 650 w 1380"/>
                <a:gd name="T1" fmla="*/ 64 h 2528"/>
                <a:gd name="T2" fmla="*/ 764 w 1380"/>
                <a:gd name="T3" fmla="*/ 710 h 2528"/>
                <a:gd name="T4" fmla="*/ 713 w 1380"/>
                <a:gd name="T5" fmla="*/ 1 h 2528"/>
                <a:gd name="T6" fmla="*/ 841 w 1380"/>
                <a:gd name="T7" fmla="*/ 15 h 2528"/>
                <a:gd name="T8" fmla="*/ 964 w 1380"/>
                <a:gd name="T9" fmla="*/ 38 h 2528"/>
                <a:gd name="T10" fmla="*/ 1071 w 1380"/>
                <a:gd name="T11" fmla="*/ 65 h 2528"/>
                <a:gd name="T12" fmla="*/ 1151 w 1380"/>
                <a:gd name="T13" fmla="*/ 89 h 2528"/>
                <a:gd name="T14" fmla="*/ 1195 w 1380"/>
                <a:gd name="T15" fmla="*/ 104 h 2528"/>
                <a:gd name="T16" fmla="*/ 1219 w 1380"/>
                <a:gd name="T17" fmla="*/ 118 h 2528"/>
                <a:gd name="T18" fmla="*/ 1247 w 1380"/>
                <a:gd name="T19" fmla="*/ 137 h 2528"/>
                <a:gd name="T20" fmla="*/ 1268 w 1380"/>
                <a:gd name="T21" fmla="*/ 166 h 2528"/>
                <a:gd name="T22" fmla="*/ 1277 w 1380"/>
                <a:gd name="T23" fmla="*/ 196 h 2528"/>
                <a:gd name="T24" fmla="*/ 1281 w 1380"/>
                <a:gd name="T25" fmla="*/ 208 h 2528"/>
                <a:gd name="T26" fmla="*/ 1376 w 1380"/>
                <a:gd name="T27" fmla="*/ 1145 h 2528"/>
                <a:gd name="T28" fmla="*/ 1337 w 1380"/>
                <a:gd name="T29" fmla="*/ 1205 h 2528"/>
                <a:gd name="T30" fmla="*/ 1271 w 1380"/>
                <a:gd name="T31" fmla="*/ 1233 h 2528"/>
                <a:gd name="T32" fmla="*/ 1231 w 1380"/>
                <a:gd name="T33" fmla="*/ 1231 h 2528"/>
                <a:gd name="T34" fmla="*/ 1166 w 1380"/>
                <a:gd name="T35" fmla="*/ 1194 h 2528"/>
                <a:gd name="T36" fmla="*/ 1135 w 1380"/>
                <a:gd name="T37" fmla="*/ 1124 h 2528"/>
                <a:gd name="T38" fmla="*/ 1011 w 1380"/>
                <a:gd name="T39" fmla="*/ 1147 h 2528"/>
                <a:gd name="T40" fmla="*/ 1101 w 1380"/>
                <a:gd name="T41" fmla="*/ 2427 h 2528"/>
                <a:gd name="T42" fmla="*/ 1053 w 1380"/>
                <a:gd name="T43" fmla="*/ 2496 h 2528"/>
                <a:gd name="T44" fmla="*/ 973 w 1380"/>
                <a:gd name="T45" fmla="*/ 2528 h 2528"/>
                <a:gd name="T46" fmla="*/ 933 w 1380"/>
                <a:gd name="T47" fmla="*/ 2525 h 2528"/>
                <a:gd name="T48" fmla="*/ 860 w 1380"/>
                <a:gd name="T49" fmla="*/ 2490 h 2528"/>
                <a:gd name="T50" fmla="*/ 818 w 1380"/>
                <a:gd name="T51" fmla="*/ 2421 h 2528"/>
                <a:gd name="T52" fmla="*/ 705 w 1380"/>
                <a:gd name="T53" fmla="*/ 1296 h 2528"/>
                <a:gd name="T54" fmla="*/ 643 w 1380"/>
                <a:gd name="T55" fmla="*/ 1300 h 2528"/>
                <a:gd name="T56" fmla="*/ 517 w 1380"/>
                <a:gd name="T57" fmla="*/ 2392 h 2528"/>
                <a:gd name="T58" fmla="*/ 487 w 1380"/>
                <a:gd name="T59" fmla="*/ 2470 h 2528"/>
                <a:gd name="T60" fmla="*/ 424 w 1380"/>
                <a:gd name="T61" fmla="*/ 2518 h 2528"/>
                <a:gd name="T62" fmla="*/ 363 w 1380"/>
                <a:gd name="T63" fmla="*/ 2528 h 2528"/>
                <a:gd name="T64" fmla="*/ 300 w 1380"/>
                <a:gd name="T65" fmla="*/ 2512 h 2528"/>
                <a:gd name="T66" fmla="*/ 239 w 1380"/>
                <a:gd name="T67" fmla="*/ 2453 h 2528"/>
                <a:gd name="T68" fmla="*/ 221 w 1380"/>
                <a:gd name="T69" fmla="*/ 2368 h 2528"/>
                <a:gd name="T70" fmla="*/ 306 w 1380"/>
                <a:gd name="T71" fmla="*/ 1829 h 2528"/>
                <a:gd name="T72" fmla="*/ 341 w 1380"/>
                <a:gd name="T73" fmla="*/ 1780 h 2528"/>
                <a:gd name="T74" fmla="*/ 387 w 1380"/>
                <a:gd name="T75" fmla="*/ 1698 h 2528"/>
                <a:gd name="T76" fmla="*/ 427 w 1380"/>
                <a:gd name="T77" fmla="*/ 1598 h 2528"/>
                <a:gd name="T78" fmla="*/ 450 w 1380"/>
                <a:gd name="T79" fmla="*/ 1509 h 2528"/>
                <a:gd name="T80" fmla="*/ 459 w 1380"/>
                <a:gd name="T81" fmla="*/ 1446 h 2528"/>
                <a:gd name="T82" fmla="*/ 463 w 1380"/>
                <a:gd name="T83" fmla="*/ 1310 h 2528"/>
                <a:gd name="T84" fmla="*/ 450 w 1380"/>
                <a:gd name="T85" fmla="*/ 1202 h 2528"/>
                <a:gd name="T86" fmla="*/ 438 w 1380"/>
                <a:gd name="T87" fmla="*/ 1150 h 2528"/>
                <a:gd name="T88" fmla="*/ 403 w 1380"/>
                <a:gd name="T89" fmla="*/ 1049 h 2528"/>
                <a:gd name="T90" fmla="*/ 362 w 1380"/>
                <a:gd name="T91" fmla="*/ 966 h 2528"/>
                <a:gd name="T92" fmla="*/ 319 w 1380"/>
                <a:gd name="T93" fmla="*/ 304 h 2528"/>
                <a:gd name="T94" fmla="*/ 196 w 1380"/>
                <a:gd name="T95" fmla="*/ 764 h 2528"/>
                <a:gd name="T96" fmla="*/ 78 w 1380"/>
                <a:gd name="T97" fmla="*/ 678 h 2528"/>
                <a:gd name="T98" fmla="*/ 18 w 1380"/>
                <a:gd name="T99" fmla="*/ 646 h 2528"/>
                <a:gd name="T100" fmla="*/ 50 w 1380"/>
                <a:gd name="T101" fmla="*/ 203 h 2528"/>
                <a:gd name="T102" fmla="*/ 54 w 1380"/>
                <a:gd name="T103" fmla="*/ 192 h 2528"/>
                <a:gd name="T104" fmla="*/ 65 w 1380"/>
                <a:gd name="T105" fmla="*/ 159 h 2528"/>
                <a:gd name="T106" fmla="*/ 82 w 1380"/>
                <a:gd name="T107" fmla="*/ 139 h 2528"/>
                <a:gd name="T108" fmla="*/ 110 w 1380"/>
                <a:gd name="T109" fmla="*/ 118 h 2528"/>
                <a:gd name="T110" fmla="*/ 133 w 1380"/>
                <a:gd name="T111" fmla="*/ 104 h 2528"/>
                <a:gd name="T112" fmla="*/ 177 w 1380"/>
                <a:gd name="T113" fmla="*/ 89 h 2528"/>
                <a:gd name="T114" fmla="*/ 258 w 1380"/>
                <a:gd name="T115" fmla="*/ 65 h 2528"/>
                <a:gd name="T116" fmla="*/ 365 w 1380"/>
                <a:gd name="T117" fmla="*/ 38 h 2528"/>
                <a:gd name="T118" fmla="*/ 489 w 1380"/>
                <a:gd name="T119" fmla="*/ 14 h 2528"/>
                <a:gd name="T120" fmla="*/ 617 w 1380"/>
                <a:gd name="T121" fmla="*/ 0 h 2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0" h="2528">
                  <a:moveTo>
                    <a:pt x="617" y="0"/>
                  </a:moveTo>
                  <a:lnTo>
                    <a:pt x="649" y="64"/>
                  </a:lnTo>
                  <a:lnTo>
                    <a:pt x="650" y="64"/>
                  </a:lnTo>
                  <a:lnTo>
                    <a:pt x="566" y="710"/>
                  </a:lnTo>
                  <a:lnTo>
                    <a:pt x="664" y="883"/>
                  </a:lnTo>
                  <a:lnTo>
                    <a:pt x="764" y="710"/>
                  </a:lnTo>
                  <a:lnTo>
                    <a:pt x="680" y="64"/>
                  </a:lnTo>
                  <a:lnTo>
                    <a:pt x="681" y="64"/>
                  </a:lnTo>
                  <a:lnTo>
                    <a:pt x="713" y="1"/>
                  </a:lnTo>
                  <a:lnTo>
                    <a:pt x="756" y="4"/>
                  </a:lnTo>
                  <a:lnTo>
                    <a:pt x="798" y="9"/>
                  </a:lnTo>
                  <a:lnTo>
                    <a:pt x="841" y="15"/>
                  </a:lnTo>
                  <a:lnTo>
                    <a:pt x="883" y="21"/>
                  </a:lnTo>
                  <a:lnTo>
                    <a:pt x="925" y="30"/>
                  </a:lnTo>
                  <a:lnTo>
                    <a:pt x="964" y="38"/>
                  </a:lnTo>
                  <a:lnTo>
                    <a:pt x="1003" y="47"/>
                  </a:lnTo>
                  <a:lnTo>
                    <a:pt x="1038" y="56"/>
                  </a:lnTo>
                  <a:lnTo>
                    <a:pt x="1071" y="65"/>
                  </a:lnTo>
                  <a:lnTo>
                    <a:pt x="1101" y="74"/>
                  </a:lnTo>
                  <a:lnTo>
                    <a:pt x="1128" y="82"/>
                  </a:lnTo>
                  <a:lnTo>
                    <a:pt x="1151" y="89"/>
                  </a:lnTo>
                  <a:lnTo>
                    <a:pt x="1171" y="96"/>
                  </a:lnTo>
                  <a:lnTo>
                    <a:pt x="1186" y="101"/>
                  </a:lnTo>
                  <a:lnTo>
                    <a:pt x="1195" y="104"/>
                  </a:lnTo>
                  <a:lnTo>
                    <a:pt x="1201" y="106"/>
                  </a:lnTo>
                  <a:lnTo>
                    <a:pt x="1210" y="111"/>
                  </a:lnTo>
                  <a:lnTo>
                    <a:pt x="1219" y="118"/>
                  </a:lnTo>
                  <a:lnTo>
                    <a:pt x="1229" y="122"/>
                  </a:lnTo>
                  <a:lnTo>
                    <a:pt x="1237" y="128"/>
                  </a:lnTo>
                  <a:lnTo>
                    <a:pt x="1247" y="137"/>
                  </a:lnTo>
                  <a:lnTo>
                    <a:pt x="1255" y="149"/>
                  </a:lnTo>
                  <a:lnTo>
                    <a:pt x="1261" y="157"/>
                  </a:lnTo>
                  <a:lnTo>
                    <a:pt x="1268" y="166"/>
                  </a:lnTo>
                  <a:lnTo>
                    <a:pt x="1272" y="178"/>
                  </a:lnTo>
                  <a:lnTo>
                    <a:pt x="1276" y="192"/>
                  </a:lnTo>
                  <a:lnTo>
                    <a:pt x="1277" y="196"/>
                  </a:lnTo>
                  <a:lnTo>
                    <a:pt x="1279" y="199"/>
                  </a:lnTo>
                  <a:lnTo>
                    <a:pt x="1280" y="203"/>
                  </a:lnTo>
                  <a:lnTo>
                    <a:pt x="1281" y="208"/>
                  </a:lnTo>
                  <a:lnTo>
                    <a:pt x="1380" y="1097"/>
                  </a:lnTo>
                  <a:lnTo>
                    <a:pt x="1380" y="1122"/>
                  </a:lnTo>
                  <a:lnTo>
                    <a:pt x="1376" y="1145"/>
                  </a:lnTo>
                  <a:lnTo>
                    <a:pt x="1367" y="1167"/>
                  </a:lnTo>
                  <a:lnTo>
                    <a:pt x="1354" y="1187"/>
                  </a:lnTo>
                  <a:lnTo>
                    <a:pt x="1337" y="1205"/>
                  </a:lnTo>
                  <a:lnTo>
                    <a:pt x="1318" y="1218"/>
                  </a:lnTo>
                  <a:lnTo>
                    <a:pt x="1295" y="1228"/>
                  </a:lnTo>
                  <a:lnTo>
                    <a:pt x="1271" y="1233"/>
                  </a:lnTo>
                  <a:lnTo>
                    <a:pt x="1263" y="1234"/>
                  </a:lnTo>
                  <a:lnTo>
                    <a:pt x="1257" y="1234"/>
                  </a:lnTo>
                  <a:lnTo>
                    <a:pt x="1231" y="1231"/>
                  </a:lnTo>
                  <a:lnTo>
                    <a:pt x="1207" y="1224"/>
                  </a:lnTo>
                  <a:lnTo>
                    <a:pt x="1185" y="1211"/>
                  </a:lnTo>
                  <a:lnTo>
                    <a:pt x="1166" y="1194"/>
                  </a:lnTo>
                  <a:lnTo>
                    <a:pt x="1151" y="1173"/>
                  </a:lnTo>
                  <a:lnTo>
                    <a:pt x="1140" y="1150"/>
                  </a:lnTo>
                  <a:lnTo>
                    <a:pt x="1135" y="1124"/>
                  </a:lnTo>
                  <a:lnTo>
                    <a:pt x="1045" y="314"/>
                  </a:lnTo>
                  <a:lnTo>
                    <a:pt x="1011" y="304"/>
                  </a:lnTo>
                  <a:lnTo>
                    <a:pt x="1011" y="1147"/>
                  </a:lnTo>
                  <a:lnTo>
                    <a:pt x="1108" y="2368"/>
                  </a:lnTo>
                  <a:lnTo>
                    <a:pt x="1107" y="2399"/>
                  </a:lnTo>
                  <a:lnTo>
                    <a:pt x="1101" y="2427"/>
                  </a:lnTo>
                  <a:lnTo>
                    <a:pt x="1090" y="2453"/>
                  </a:lnTo>
                  <a:lnTo>
                    <a:pt x="1074" y="2476"/>
                  </a:lnTo>
                  <a:lnTo>
                    <a:pt x="1053" y="2496"/>
                  </a:lnTo>
                  <a:lnTo>
                    <a:pt x="1030" y="2512"/>
                  </a:lnTo>
                  <a:lnTo>
                    <a:pt x="1003" y="2522"/>
                  </a:lnTo>
                  <a:lnTo>
                    <a:pt x="973" y="2528"/>
                  </a:lnTo>
                  <a:lnTo>
                    <a:pt x="967" y="2528"/>
                  </a:lnTo>
                  <a:lnTo>
                    <a:pt x="961" y="2528"/>
                  </a:lnTo>
                  <a:lnTo>
                    <a:pt x="933" y="2525"/>
                  </a:lnTo>
                  <a:lnTo>
                    <a:pt x="906" y="2518"/>
                  </a:lnTo>
                  <a:lnTo>
                    <a:pt x="882" y="2505"/>
                  </a:lnTo>
                  <a:lnTo>
                    <a:pt x="860" y="2490"/>
                  </a:lnTo>
                  <a:lnTo>
                    <a:pt x="842" y="2470"/>
                  </a:lnTo>
                  <a:lnTo>
                    <a:pt x="828" y="2447"/>
                  </a:lnTo>
                  <a:lnTo>
                    <a:pt x="818" y="2421"/>
                  </a:lnTo>
                  <a:lnTo>
                    <a:pt x="813" y="2392"/>
                  </a:lnTo>
                  <a:lnTo>
                    <a:pt x="724" y="1288"/>
                  </a:lnTo>
                  <a:lnTo>
                    <a:pt x="705" y="1296"/>
                  </a:lnTo>
                  <a:lnTo>
                    <a:pt x="685" y="1300"/>
                  </a:lnTo>
                  <a:lnTo>
                    <a:pt x="664" y="1301"/>
                  </a:lnTo>
                  <a:lnTo>
                    <a:pt x="643" y="1300"/>
                  </a:lnTo>
                  <a:lnTo>
                    <a:pt x="624" y="1296"/>
                  </a:lnTo>
                  <a:lnTo>
                    <a:pt x="605" y="1288"/>
                  </a:lnTo>
                  <a:lnTo>
                    <a:pt x="517" y="2392"/>
                  </a:lnTo>
                  <a:lnTo>
                    <a:pt x="512" y="2421"/>
                  </a:lnTo>
                  <a:lnTo>
                    <a:pt x="501" y="2446"/>
                  </a:lnTo>
                  <a:lnTo>
                    <a:pt x="487" y="2470"/>
                  </a:lnTo>
                  <a:lnTo>
                    <a:pt x="469" y="2490"/>
                  </a:lnTo>
                  <a:lnTo>
                    <a:pt x="448" y="2505"/>
                  </a:lnTo>
                  <a:lnTo>
                    <a:pt x="424" y="2518"/>
                  </a:lnTo>
                  <a:lnTo>
                    <a:pt x="396" y="2525"/>
                  </a:lnTo>
                  <a:lnTo>
                    <a:pt x="369" y="2528"/>
                  </a:lnTo>
                  <a:lnTo>
                    <a:pt x="363" y="2528"/>
                  </a:lnTo>
                  <a:lnTo>
                    <a:pt x="357" y="2528"/>
                  </a:lnTo>
                  <a:lnTo>
                    <a:pt x="327" y="2522"/>
                  </a:lnTo>
                  <a:lnTo>
                    <a:pt x="300" y="2512"/>
                  </a:lnTo>
                  <a:lnTo>
                    <a:pt x="276" y="2496"/>
                  </a:lnTo>
                  <a:lnTo>
                    <a:pt x="256" y="2476"/>
                  </a:lnTo>
                  <a:lnTo>
                    <a:pt x="239" y="2453"/>
                  </a:lnTo>
                  <a:lnTo>
                    <a:pt x="228" y="2427"/>
                  </a:lnTo>
                  <a:lnTo>
                    <a:pt x="221" y="2399"/>
                  </a:lnTo>
                  <a:lnTo>
                    <a:pt x="221" y="2368"/>
                  </a:lnTo>
                  <a:lnTo>
                    <a:pt x="260" y="1884"/>
                  </a:lnTo>
                  <a:lnTo>
                    <a:pt x="283" y="1857"/>
                  </a:lnTo>
                  <a:lnTo>
                    <a:pt x="306" y="1829"/>
                  </a:lnTo>
                  <a:lnTo>
                    <a:pt x="313" y="1822"/>
                  </a:lnTo>
                  <a:lnTo>
                    <a:pt x="318" y="1813"/>
                  </a:lnTo>
                  <a:lnTo>
                    <a:pt x="341" y="1780"/>
                  </a:lnTo>
                  <a:lnTo>
                    <a:pt x="362" y="1745"/>
                  </a:lnTo>
                  <a:lnTo>
                    <a:pt x="369" y="1731"/>
                  </a:lnTo>
                  <a:lnTo>
                    <a:pt x="387" y="1698"/>
                  </a:lnTo>
                  <a:lnTo>
                    <a:pt x="403" y="1662"/>
                  </a:lnTo>
                  <a:lnTo>
                    <a:pt x="413" y="1636"/>
                  </a:lnTo>
                  <a:lnTo>
                    <a:pt x="427" y="1598"/>
                  </a:lnTo>
                  <a:lnTo>
                    <a:pt x="438" y="1561"/>
                  </a:lnTo>
                  <a:lnTo>
                    <a:pt x="441" y="1548"/>
                  </a:lnTo>
                  <a:lnTo>
                    <a:pt x="450" y="1509"/>
                  </a:lnTo>
                  <a:lnTo>
                    <a:pt x="456" y="1470"/>
                  </a:lnTo>
                  <a:lnTo>
                    <a:pt x="458" y="1457"/>
                  </a:lnTo>
                  <a:lnTo>
                    <a:pt x="459" y="1446"/>
                  </a:lnTo>
                  <a:lnTo>
                    <a:pt x="463" y="1401"/>
                  </a:lnTo>
                  <a:lnTo>
                    <a:pt x="465" y="1355"/>
                  </a:lnTo>
                  <a:lnTo>
                    <a:pt x="463" y="1310"/>
                  </a:lnTo>
                  <a:lnTo>
                    <a:pt x="459" y="1265"/>
                  </a:lnTo>
                  <a:lnTo>
                    <a:pt x="456" y="1241"/>
                  </a:lnTo>
                  <a:lnTo>
                    <a:pt x="450" y="1202"/>
                  </a:lnTo>
                  <a:lnTo>
                    <a:pt x="441" y="1163"/>
                  </a:lnTo>
                  <a:lnTo>
                    <a:pt x="439" y="1156"/>
                  </a:lnTo>
                  <a:lnTo>
                    <a:pt x="438" y="1150"/>
                  </a:lnTo>
                  <a:lnTo>
                    <a:pt x="427" y="1111"/>
                  </a:lnTo>
                  <a:lnTo>
                    <a:pt x="413" y="1075"/>
                  </a:lnTo>
                  <a:lnTo>
                    <a:pt x="403" y="1049"/>
                  </a:lnTo>
                  <a:lnTo>
                    <a:pt x="387" y="1013"/>
                  </a:lnTo>
                  <a:lnTo>
                    <a:pt x="369" y="978"/>
                  </a:lnTo>
                  <a:lnTo>
                    <a:pt x="362" y="966"/>
                  </a:lnTo>
                  <a:lnTo>
                    <a:pt x="342" y="932"/>
                  </a:lnTo>
                  <a:lnTo>
                    <a:pt x="319" y="900"/>
                  </a:lnTo>
                  <a:lnTo>
                    <a:pt x="319" y="304"/>
                  </a:lnTo>
                  <a:lnTo>
                    <a:pt x="285" y="314"/>
                  </a:lnTo>
                  <a:lnTo>
                    <a:pt x="231" y="797"/>
                  </a:lnTo>
                  <a:lnTo>
                    <a:pt x="196" y="764"/>
                  </a:lnTo>
                  <a:lnTo>
                    <a:pt x="159" y="733"/>
                  </a:lnTo>
                  <a:lnTo>
                    <a:pt x="119" y="704"/>
                  </a:lnTo>
                  <a:lnTo>
                    <a:pt x="78" y="678"/>
                  </a:lnTo>
                  <a:lnTo>
                    <a:pt x="38" y="653"/>
                  </a:lnTo>
                  <a:lnTo>
                    <a:pt x="36" y="654"/>
                  </a:lnTo>
                  <a:lnTo>
                    <a:pt x="18" y="646"/>
                  </a:lnTo>
                  <a:lnTo>
                    <a:pt x="0" y="639"/>
                  </a:lnTo>
                  <a:lnTo>
                    <a:pt x="49" y="208"/>
                  </a:lnTo>
                  <a:lnTo>
                    <a:pt x="50" y="203"/>
                  </a:lnTo>
                  <a:lnTo>
                    <a:pt x="51" y="199"/>
                  </a:lnTo>
                  <a:lnTo>
                    <a:pt x="52" y="196"/>
                  </a:lnTo>
                  <a:lnTo>
                    <a:pt x="54" y="192"/>
                  </a:lnTo>
                  <a:lnTo>
                    <a:pt x="57" y="178"/>
                  </a:lnTo>
                  <a:lnTo>
                    <a:pt x="62" y="165"/>
                  </a:lnTo>
                  <a:lnTo>
                    <a:pt x="65" y="159"/>
                  </a:lnTo>
                  <a:lnTo>
                    <a:pt x="70" y="154"/>
                  </a:lnTo>
                  <a:lnTo>
                    <a:pt x="74" y="149"/>
                  </a:lnTo>
                  <a:lnTo>
                    <a:pt x="82" y="139"/>
                  </a:lnTo>
                  <a:lnTo>
                    <a:pt x="92" y="128"/>
                  </a:lnTo>
                  <a:lnTo>
                    <a:pt x="101" y="122"/>
                  </a:lnTo>
                  <a:lnTo>
                    <a:pt x="110" y="118"/>
                  </a:lnTo>
                  <a:lnTo>
                    <a:pt x="120" y="111"/>
                  </a:lnTo>
                  <a:lnTo>
                    <a:pt x="129" y="106"/>
                  </a:lnTo>
                  <a:lnTo>
                    <a:pt x="133" y="104"/>
                  </a:lnTo>
                  <a:lnTo>
                    <a:pt x="144" y="101"/>
                  </a:lnTo>
                  <a:lnTo>
                    <a:pt x="159" y="96"/>
                  </a:lnTo>
                  <a:lnTo>
                    <a:pt x="177" y="89"/>
                  </a:lnTo>
                  <a:lnTo>
                    <a:pt x="202" y="82"/>
                  </a:lnTo>
                  <a:lnTo>
                    <a:pt x="228" y="74"/>
                  </a:lnTo>
                  <a:lnTo>
                    <a:pt x="258" y="65"/>
                  </a:lnTo>
                  <a:lnTo>
                    <a:pt x="292" y="56"/>
                  </a:lnTo>
                  <a:lnTo>
                    <a:pt x="327" y="47"/>
                  </a:lnTo>
                  <a:lnTo>
                    <a:pt x="365" y="38"/>
                  </a:lnTo>
                  <a:lnTo>
                    <a:pt x="405" y="30"/>
                  </a:lnTo>
                  <a:lnTo>
                    <a:pt x="446" y="21"/>
                  </a:lnTo>
                  <a:lnTo>
                    <a:pt x="489" y="14"/>
                  </a:lnTo>
                  <a:lnTo>
                    <a:pt x="531" y="9"/>
                  </a:lnTo>
                  <a:lnTo>
                    <a:pt x="574" y="3"/>
                  </a:lnTo>
                  <a:lnTo>
                    <a:pt x="6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56" tIns="60928" rIns="121856" bIns="6092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" name="Freeform 32">
              <a:extLst>
                <a:ext uri="{FF2B5EF4-FFF2-40B4-BE49-F238E27FC236}">
                  <a16:creationId xmlns:a16="http://schemas.microsoft.com/office/drawing/2014/main" id="{D1B9C937-2860-4A64-A391-40CDA2AF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760"/>
              <a:ext cx="78" cy="117"/>
            </a:xfrm>
            <a:custGeom>
              <a:avLst/>
              <a:gdLst>
                <a:gd name="T0" fmla="*/ 608 w 933"/>
                <a:gd name="T1" fmla="*/ 0 h 1397"/>
                <a:gd name="T2" fmla="*/ 933 w 933"/>
                <a:gd name="T3" fmla="*/ 202 h 1397"/>
                <a:gd name="T4" fmla="*/ 608 w 933"/>
                <a:gd name="T5" fmla="*/ 405 h 1397"/>
                <a:gd name="T6" fmla="*/ 608 w 933"/>
                <a:gd name="T7" fmla="*/ 290 h 1397"/>
                <a:gd name="T8" fmla="*/ 556 w 933"/>
                <a:gd name="T9" fmla="*/ 302 h 1397"/>
                <a:gd name="T10" fmla="*/ 505 w 933"/>
                <a:gd name="T11" fmla="*/ 317 h 1397"/>
                <a:gd name="T12" fmla="*/ 455 w 933"/>
                <a:gd name="T13" fmla="*/ 339 h 1397"/>
                <a:gd name="T14" fmla="*/ 409 w 933"/>
                <a:gd name="T15" fmla="*/ 364 h 1397"/>
                <a:gd name="T16" fmla="*/ 366 w 933"/>
                <a:gd name="T17" fmla="*/ 395 h 1397"/>
                <a:gd name="T18" fmla="*/ 328 w 933"/>
                <a:gd name="T19" fmla="*/ 429 h 1397"/>
                <a:gd name="T20" fmla="*/ 291 w 933"/>
                <a:gd name="T21" fmla="*/ 467 h 1397"/>
                <a:gd name="T22" fmla="*/ 258 w 933"/>
                <a:gd name="T23" fmla="*/ 508 h 1397"/>
                <a:gd name="T24" fmla="*/ 230 w 933"/>
                <a:gd name="T25" fmla="*/ 552 h 1397"/>
                <a:gd name="T26" fmla="*/ 207 w 933"/>
                <a:gd name="T27" fmla="*/ 599 h 1397"/>
                <a:gd name="T28" fmla="*/ 188 w 933"/>
                <a:gd name="T29" fmla="*/ 649 h 1397"/>
                <a:gd name="T30" fmla="*/ 174 w 933"/>
                <a:gd name="T31" fmla="*/ 701 h 1397"/>
                <a:gd name="T32" fmla="*/ 165 w 933"/>
                <a:gd name="T33" fmla="*/ 755 h 1397"/>
                <a:gd name="T34" fmla="*/ 162 w 933"/>
                <a:gd name="T35" fmla="*/ 810 h 1397"/>
                <a:gd name="T36" fmla="*/ 165 w 933"/>
                <a:gd name="T37" fmla="*/ 869 h 1397"/>
                <a:gd name="T38" fmla="*/ 176 w 933"/>
                <a:gd name="T39" fmla="*/ 927 h 1397"/>
                <a:gd name="T40" fmla="*/ 190 w 933"/>
                <a:gd name="T41" fmla="*/ 981 h 1397"/>
                <a:gd name="T42" fmla="*/ 212 w 933"/>
                <a:gd name="T43" fmla="*/ 1034 h 1397"/>
                <a:gd name="T44" fmla="*/ 239 w 933"/>
                <a:gd name="T45" fmla="*/ 1083 h 1397"/>
                <a:gd name="T46" fmla="*/ 270 w 933"/>
                <a:gd name="T47" fmla="*/ 1129 h 1397"/>
                <a:gd name="T48" fmla="*/ 306 w 933"/>
                <a:gd name="T49" fmla="*/ 1171 h 1397"/>
                <a:gd name="T50" fmla="*/ 345 w 933"/>
                <a:gd name="T51" fmla="*/ 1209 h 1397"/>
                <a:gd name="T52" fmla="*/ 389 w 933"/>
                <a:gd name="T53" fmla="*/ 1244 h 1397"/>
                <a:gd name="T54" fmla="*/ 436 w 933"/>
                <a:gd name="T55" fmla="*/ 1273 h 1397"/>
                <a:gd name="T56" fmla="*/ 488 w 933"/>
                <a:gd name="T57" fmla="*/ 1297 h 1397"/>
                <a:gd name="T58" fmla="*/ 329 w 933"/>
                <a:gd name="T59" fmla="*/ 1397 h 1397"/>
                <a:gd name="T60" fmla="*/ 276 w 933"/>
                <a:gd name="T61" fmla="*/ 1361 h 1397"/>
                <a:gd name="T62" fmla="*/ 228 w 933"/>
                <a:gd name="T63" fmla="*/ 1322 h 1397"/>
                <a:gd name="T64" fmla="*/ 183 w 933"/>
                <a:gd name="T65" fmla="*/ 1278 h 1397"/>
                <a:gd name="T66" fmla="*/ 142 w 933"/>
                <a:gd name="T67" fmla="*/ 1229 h 1397"/>
                <a:gd name="T68" fmla="*/ 107 w 933"/>
                <a:gd name="T69" fmla="*/ 1178 h 1397"/>
                <a:gd name="T70" fmla="*/ 75 w 933"/>
                <a:gd name="T71" fmla="*/ 1124 h 1397"/>
                <a:gd name="T72" fmla="*/ 49 w 933"/>
                <a:gd name="T73" fmla="*/ 1065 h 1397"/>
                <a:gd name="T74" fmla="*/ 28 w 933"/>
                <a:gd name="T75" fmla="*/ 1005 h 1397"/>
                <a:gd name="T76" fmla="*/ 12 w 933"/>
                <a:gd name="T77" fmla="*/ 942 h 1397"/>
                <a:gd name="T78" fmla="*/ 3 w 933"/>
                <a:gd name="T79" fmla="*/ 878 h 1397"/>
                <a:gd name="T80" fmla="*/ 0 w 933"/>
                <a:gd name="T81" fmla="*/ 810 h 1397"/>
                <a:gd name="T82" fmla="*/ 3 w 933"/>
                <a:gd name="T83" fmla="*/ 746 h 1397"/>
                <a:gd name="T84" fmla="*/ 12 w 933"/>
                <a:gd name="T85" fmla="*/ 682 h 1397"/>
                <a:gd name="T86" fmla="*/ 27 w 933"/>
                <a:gd name="T87" fmla="*/ 620 h 1397"/>
                <a:gd name="T88" fmla="*/ 47 w 933"/>
                <a:gd name="T89" fmla="*/ 560 h 1397"/>
                <a:gd name="T90" fmla="*/ 72 w 933"/>
                <a:gd name="T91" fmla="*/ 504 h 1397"/>
                <a:gd name="T92" fmla="*/ 102 w 933"/>
                <a:gd name="T93" fmla="*/ 450 h 1397"/>
                <a:gd name="T94" fmla="*/ 137 w 933"/>
                <a:gd name="T95" fmla="*/ 399 h 1397"/>
                <a:gd name="T96" fmla="*/ 176 w 933"/>
                <a:gd name="T97" fmla="*/ 352 h 1397"/>
                <a:gd name="T98" fmla="*/ 219 w 933"/>
                <a:gd name="T99" fmla="*/ 308 h 1397"/>
                <a:gd name="T100" fmla="*/ 266 w 933"/>
                <a:gd name="T101" fmla="*/ 268 h 1397"/>
                <a:gd name="T102" fmla="*/ 316 w 933"/>
                <a:gd name="T103" fmla="*/ 232 h 1397"/>
                <a:gd name="T104" fmla="*/ 369 w 933"/>
                <a:gd name="T105" fmla="*/ 201 h 1397"/>
                <a:gd name="T106" fmla="*/ 425 w 933"/>
                <a:gd name="T107" fmla="*/ 174 h 1397"/>
                <a:gd name="T108" fmla="*/ 485 w 933"/>
                <a:gd name="T109" fmla="*/ 153 h 1397"/>
                <a:gd name="T110" fmla="*/ 545 w 933"/>
                <a:gd name="T111" fmla="*/ 137 h 1397"/>
                <a:gd name="T112" fmla="*/ 608 w 933"/>
                <a:gd name="T113" fmla="*/ 127 h 1397"/>
                <a:gd name="T114" fmla="*/ 608 w 933"/>
                <a:gd name="T115" fmla="*/ 0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3" h="1397">
                  <a:moveTo>
                    <a:pt x="608" y="0"/>
                  </a:moveTo>
                  <a:lnTo>
                    <a:pt x="933" y="202"/>
                  </a:lnTo>
                  <a:lnTo>
                    <a:pt x="608" y="405"/>
                  </a:lnTo>
                  <a:lnTo>
                    <a:pt x="608" y="290"/>
                  </a:lnTo>
                  <a:lnTo>
                    <a:pt x="556" y="302"/>
                  </a:lnTo>
                  <a:lnTo>
                    <a:pt x="505" y="317"/>
                  </a:lnTo>
                  <a:lnTo>
                    <a:pt x="455" y="339"/>
                  </a:lnTo>
                  <a:lnTo>
                    <a:pt x="409" y="364"/>
                  </a:lnTo>
                  <a:lnTo>
                    <a:pt x="366" y="395"/>
                  </a:lnTo>
                  <a:lnTo>
                    <a:pt x="328" y="429"/>
                  </a:lnTo>
                  <a:lnTo>
                    <a:pt x="291" y="467"/>
                  </a:lnTo>
                  <a:lnTo>
                    <a:pt x="258" y="508"/>
                  </a:lnTo>
                  <a:lnTo>
                    <a:pt x="230" y="552"/>
                  </a:lnTo>
                  <a:lnTo>
                    <a:pt x="207" y="599"/>
                  </a:lnTo>
                  <a:lnTo>
                    <a:pt x="188" y="649"/>
                  </a:lnTo>
                  <a:lnTo>
                    <a:pt x="174" y="701"/>
                  </a:lnTo>
                  <a:lnTo>
                    <a:pt x="165" y="755"/>
                  </a:lnTo>
                  <a:lnTo>
                    <a:pt x="162" y="810"/>
                  </a:lnTo>
                  <a:lnTo>
                    <a:pt x="165" y="869"/>
                  </a:lnTo>
                  <a:lnTo>
                    <a:pt x="176" y="927"/>
                  </a:lnTo>
                  <a:lnTo>
                    <a:pt x="190" y="981"/>
                  </a:lnTo>
                  <a:lnTo>
                    <a:pt x="212" y="1034"/>
                  </a:lnTo>
                  <a:lnTo>
                    <a:pt x="239" y="1083"/>
                  </a:lnTo>
                  <a:lnTo>
                    <a:pt x="270" y="1129"/>
                  </a:lnTo>
                  <a:lnTo>
                    <a:pt x="306" y="1171"/>
                  </a:lnTo>
                  <a:lnTo>
                    <a:pt x="345" y="1209"/>
                  </a:lnTo>
                  <a:lnTo>
                    <a:pt x="389" y="1244"/>
                  </a:lnTo>
                  <a:lnTo>
                    <a:pt x="436" y="1273"/>
                  </a:lnTo>
                  <a:lnTo>
                    <a:pt x="488" y="1297"/>
                  </a:lnTo>
                  <a:lnTo>
                    <a:pt x="329" y="1397"/>
                  </a:lnTo>
                  <a:lnTo>
                    <a:pt x="276" y="1361"/>
                  </a:lnTo>
                  <a:lnTo>
                    <a:pt x="228" y="1322"/>
                  </a:lnTo>
                  <a:lnTo>
                    <a:pt x="183" y="1278"/>
                  </a:lnTo>
                  <a:lnTo>
                    <a:pt x="142" y="1229"/>
                  </a:lnTo>
                  <a:lnTo>
                    <a:pt x="107" y="1178"/>
                  </a:lnTo>
                  <a:lnTo>
                    <a:pt x="75" y="1124"/>
                  </a:lnTo>
                  <a:lnTo>
                    <a:pt x="49" y="1065"/>
                  </a:lnTo>
                  <a:lnTo>
                    <a:pt x="28" y="1005"/>
                  </a:lnTo>
                  <a:lnTo>
                    <a:pt x="12" y="942"/>
                  </a:lnTo>
                  <a:lnTo>
                    <a:pt x="3" y="878"/>
                  </a:lnTo>
                  <a:lnTo>
                    <a:pt x="0" y="810"/>
                  </a:lnTo>
                  <a:lnTo>
                    <a:pt x="3" y="746"/>
                  </a:lnTo>
                  <a:lnTo>
                    <a:pt x="12" y="682"/>
                  </a:lnTo>
                  <a:lnTo>
                    <a:pt x="27" y="620"/>
                  </a:lnTo>
                  <a:lnTo>
                    <a:pt x="47" y="560"/>
                  </a:lnTo>
                  <a:lnTo>
                    <a:pt x="72" y="504"/>
                  </a:lnTo>
                  <a:lnTo>
                    <a:pt x="102" y="450"/>
                  </a:lnTo>
                  <a:lnTo>
                    <a:pt x="137" y="399"/>
                  </a:lnTo>
                  <a:lnTo>
                    <a:pt x="176" y="352"/>
                  </a:lnTo>
                  <a:lnTo>
                    <a:pt x="219" y="308"/>
                  </a:lnTo>
                  <a:lnTo>
                    <a:pt x="266" y="268"/>
                  </a:lnTo>
                  <a:lnTo>
                    <a:pt x="316" y="232"/>
                  </a:lnTo>
                  <a:lnTo>
                    <a:pt x="369" y="201"/>
                  </a:lnTo>
                  <a:lnTo>
                    <a:pt x="425" y="174"/>
                  </a:lnTo>
                  <a:lnTo>
                    <a:pt x="485" y="153"/>
                  </a:lnTo>
                  <a:lnTo>
                    <a:pt x="545" y="137"/>
                  </a:lnTo>
                  <a:lnTo>
                    <a:pt x="608" y="127"/>
                  </a:lnTo>
                  <a:lnTo>
                    <a:pt x="6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56" tIns="60928" rIns="121856" bIns="6092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8" name="Freeform 33">
              <a:extLst>
                <a:ext uri="{FF2B5EF4-FFF2-40B4-BE49-F238E27FC236}">
                  <a16:creationId xmlns:a16="http://schemas.microsoft.com/office/drawing/2014/main" id="{59A7C8F7-C9C3-4C43-8BC1-A7AB1097E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" y="779"/>
              <a:ext cx="77" cy="117"/>
            </a:xfrm>
            <a:custGeom>
              <a:avLst/>
              <a:gdLst>
                <a:gd name="T0" fmla="*/ 604 w 932"/>
                <a:gd name="T1" fmla="*/ 0 h 1396"/>
                <a:gd name="T2" fmla="*/ 657 w 932"/>
                <a:gd name="T3" fmla="*/ 35 h 1396"/>
                <a:gd name="T4" fmla="*/ 705 w 932"/>
                <a:gd name="T5" fmla="*/ 74 h 1396"/>
                <a:gd name="T6" fmla="*/ 749 w 932"/>
                <a:gd name="T7" fmla="*/ 118 h 1396"/>
                <a:gd name="T8" fmla="*/ 790 w 932"/>
                <a:gd name="T9" fmla="*/ 167 h 1396"/>
                <a:gd name="T10" fmla="*/ 826 w 932"/>
                <a:gd name="T11" fmla="*/ 218 h 1396"/>
                <a:gd name="T12" fmla="*/ 857 w 932"/>
                <a:gd name="T13" fmla="*/ 272 h 1396"/>
                <a:gd name="T14" fmla="*/ 884 w 932"/>
                <a:gd name="T15" fmla="*/ 331 h 1396"/>
                <a:gd name="T16" fmla="*/ 905 w 932"/>
                <a:gd name="T17" fmla="*/ 391 h 1396"/>
                <a:gd name="T18" fmla="*/ 919 w 932"/>
                <a:gd name="T19" fmla="*/ 454 h 1396"/>
                <a:gd name="T20" fmla="*/ 929 w 932"/>
                <a:gd name="T21" fmla="*/ 518 h 1396"/>
                <a:gd name="T22" fmla="*/ 932 w 932"/>
                <a:gd name="T23" fmla="*/ 585 h 1396"/>
                <a:gd name="T24" fmla="*/ 929 w 932"/>
                <a:gd name="T25" fmla="*/ 650 h 1396"/>
                <a:gd name="T26" fmla="*/ 920 w 932"/>
                <a:gd name="T27" fmla="*/ 714 h 1396"/>
                <a:gd name="T28" fmla="*/ 906 w 932"/>
                <a:gd name="T29" fmla="*/ 776 h 1396"/>
                <a:gd name="T30" fmla="*/ 886 w 932"/>
                <a:gd name="T31" fmla="*/ 836 h 1396"/>
                <a:gd name="T32" fmla="*/ 861 w 932"/>
                <a:gd name="T33" fmla="*/ 892 h 1396"/>
                <a:gd name="T34" fmla="*/ 830 w 932"/>
                <a:gd name="T35" fmla="*/ 947 h 1396"/>
                <a:gd name="T36" fmla="*/ 796 w 932"/>
                <a:gd name="T37" fmla="*/ 997 h 1396"/>
                <a:gd name="T38" fmla="*/ 757 w 932"/>
                <a:gd name="T39" fmla="*/ 1044 h 1396"/>
                <a:gd name="T40" fmla="*/ 714 w 932"/>
                <a:gd name="T41" fmla="*/ 1088 h 1396"/>
                <a:gd name="T42" fmla="*/ 667 w 932"/>
                <a:gd name="T43" fmla="*/ 1128 h 1396"/>
                <a:gd name="T44" fmla="*/ 617 w 932"/>
                <a:gd name="T45" fmla="*/ 1164 h 1396"/>
                <a:gd name="T46" fmla="*/ 563 w 932"/>
                <a:gd name="T47" fmla="*/ 1195 h 1396"/>
                <a:gd name="T48" fmla="*/ 508 w 932"/>
                <a:gd name="T49" fmla="*/ 1221 h 1396"/>
                <a:gd name="T50" fmla="*/ 449 w 932"/>
                <a:gd name="T51" fmla="*/ 1243 h 1396"/>
                <a:gd name="T52" fmla="*/ 387 w 932"/>
                <a:gd name="T53" fmla="*/ 1259 h 1396"/>
                <a:gd name="T54" fmla="*/ 325 w 932"/>
                <a:gd name="T55" fmla="*/ 1269 h 1396"/>
                <a:gd name="T56" fmla="*/ 325 w 932"/>
                <a:gd name="T57" fmla="*/ 1396 h 1396"/>
                <a:gd name="T58" fmla="*/ 0 w 932"/>
                <a:gd name="T59" fmla="*/ 1194 h 1396"/>
                <a:gd name="T60" fmla="*/ 325 w 932"/>
                <a:gd name="T61" fmla="*/ 991 h 1396"/>
                <a:gd name="T62" fmla="*/ 325 w 932"/>
                <a:gd name="T63" fmla="*/ 1106 h 1396"/>
                <a:gd name="T64" fmla="*/ 378 w 932"/>
                <a:gd name="T65" fmla="*/ 1094 h 1396"/>
                <a:gd name="T66" fmla="*/ 428 w 932"/>
                <a:gd name="T67" fmla="*/ 1079 h 1396"/>
                <a:gd name="T68" fmla="*/ 477 w 932"/>
                <a:gd name="T69" fmla="*/ 1057 h 1396"/>
                <a:gd name="T70" fmla="*/ 524 w 932"/>
                <a:gd name="T71" fmla="*/ 1032 h 1396"/>
                <a:gd name="T72" fmla="*/ 566 w 932"/>
                <a:gd name="T73" fmla="*/ 1001 h 1396"/>
                <a:gd name="T74" fmla="*/ 606 w 932"/>
                <a:gd name="T75" fmla="*/ 968 h 1396"/>
                <a:gd name="T76" fmla="*/ 642 w 932"/>
                <a:gd name="T77" fmla="*/ 930 h 1396"/>
                <a:gd name="T78" fmla="*/ 674 w 932"/>
                <a:gd name="T79" fmla="*/ 888 h 1396"/>
                <a:gd name="T80" fmla="*/ 703 w 932"/>
                <a:gd name="T81" fmla="*/ 844 h 1396"/>
                <a:gd name="T82" fmla="*/ 726 w 932"/>
                <a:gd name="T83" fmla="*/ 797 h 1396"/>
                <a:gd name="T84" fmla="*/ 745 w 932"/>
                <a:gd name="T85" fmla="*/ 747 h 1396"/>
                <a:gd name="T86" fmla="*/ 759 w 932"/>
                <a:gd name="T87" fmla="*/ 695 h 1396"/>
                <a:gd name="T88" fmla="*/ 768 w 932"/>
                <a:gd name="T89" fmla="*/ 641 h 1396"/>
                <a:gd name="T90" fmla="*/ 771 w 932"/>
                <a:gd name="T91" fmla="*/ 585 h 1396"/>
                <a:gd name="T92" fmla="*/ 768 w 932"/>
                <a:gd name="T93" fmla="*/ 527 h 1396"/>
                <a:gd name="T94" fmla="*/ 757 w 932"/>
                <a:gd name="T95" fmla="*/ 469 h 1396"/>
                <a:gd name="T96" fmla="*/ 742 w 932"/>
                <a:gd name="T97" fmla="*/ 415 h 1396"/>
                <a:gd name="T98" fmla="*/ 720 w 932"/>
                <a:gd name="T99" fmla="*/ 362 h 1396"/>
                <a:gd name="T100" fmla="*/ 694 w 932"/>
                <a:gd name="T101" fmla="*/ 313 h 1396"/>
                <a:gd name="T102" fmla="*/ 663 w 932"/>
                <a:gd name="T103" fmla="*/ 267 h 1396"/>
                <a:gd name="T104" fmla="*/ 627 w 932"/>
                <a:gd name="T105" fmla="*/ 225 h 1396"/>
                <a:gd name="T106" fmla="*/ 587 w 932"/>
                <a:gd name="T107" fmla="*/ 186 h 1396"/>
                <a:gd name="T108" fmla="*/ 543 w 932"/>
                <a:gd name="T109" fmla="*/ 153 h 1396"/>
                <a:gd name="T110" fmla="*/ 496 w 932"/>
                <a:gd name="T111" fmla="*/ 124 h 1396"/>
                <a:gd name="T112" fmla="*/ 445 w 932"/>
                <a:gd name="T113" fmla="*/ 98 h 1396"/>
                <a:gd name="T114" fmla="*/ 604 w 932"/>
                <a:gd name="T115" fmla="*/ 0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2" h="1396">
                  <a:moveTo>
                    <a:pt x="604" y="0"/>
                  </a:moveTo>
                  <a:lnTo>
                    <a:pt x="657" y="35"/>
                  </a:lnTo>
                  <a:lnTo>
                    <a:pt x="705" y="74"/>
                  </a:lnTo>
                  <a:lnTo>
                    <a:pt x="749" y="118"/>
                  </a:lnTo>
                  <a:lnTo>
                    <a:pt x="790" y="167"/>
                  </a:lnTo>
                  <a:lnTo>
                    <a:pt x="826" y="218"/>
                  </a:lnTo>
                  <a:lnTo>
                    <a:pt x="857" y="272"/>
                  </a:lnTo>
                  <a:lnTo>
                    <a:pt x="884" y="331"/>
                  </a:lnTo>
                  <a:lnTo>
                    <a:pt x="905" y="391"/>
                  </a:lnTo>
                  <a:lnTo>
                    <a:pt x="919" y="454"/>
                  </a:lnTo>
                  <a:lnTo>
                    <a:pt x="929" y="518"/>
                  </a:lnTo>
                  <a:lnTo>
                    <a:pt x="932" y="585"/>
                  </a:lnTo>
                  <a:lnTo>
                    <a:pt x="929" y="650"/>
                  </a:lnTo>
                  <a:lnTo>
                    <a:pt x="920" y="714"/>
                  </a:lnTo>
                  <a:lnTo>
                    <a:pt x="906" y="776"/>
                  </a:lnTo>
                  <a:lnTo>
                    <a:pt x="886" y="836"/>
                  </a:lnTo>
                  <a:lnTo>
                    <a:pt x="861" y="892"/>
                  </a:lnTo>
                  <a:lnTo>
                    <a:pt x="830" y="947"/>
                  </a:lnTo>
                  <a:lnTo>
                    <a:pt x="796" y="997"/>
                  </a:lnTo>
                  <a:lnTo>
                    <a:pt x="757" y="1044"/>
                  </a:lnTo>
                  <a:lnTo>
                    <a:pt x="714" y="1088"/>
                  </a:lnTo>
                  <a:lnTo>
                    <a:pt x="667" y="1128"/>
                  </a:lnTo>
                  <a:lnTo>
                    <a:pt x="617" y="1164"/>
                  </a:lnTo>
                  <a:lnTo>
                    <a:pt x="563" y="1195"/>
                  </a:lnTo>
                  <a:lnTo>
                    <a:pt x="508" y="1221"/>
                  </a:lnTo>
                  <a:lnTo>
                    <a:pt x="449" y="1243"/>
                  </a:lnTo>
                  <a:lnTo>
                    <a:pt x="387" y="1259"/>
                  </a:lnTo>
                  <a:lnTo>
                    <a:pt x="325" y="1269"/>
                  </a:lnTo>
                  <a:lnTo>
                    <a:pt x="325" y="1396"/>
                  </a:lnTo>
                  <a:lnTo>
                    <a:pt x="0" y="1194"/>
                  </a:lnTo>
                  <a:lnTo>
                    <a:pt x="325" y="991"/>
                  </a:lnTo>
                  <a:lnTo>
                    <a:pt x="325" y="1106"/>
                  </a:lnTo>
                  <a:lnTo>
                    <a:pt x="378" y="1094"/>
                  </a:lnTo>
                  <a:lnTo>
                    <a:pt x="428" y="1079"/>
                  </a:lnTo>
                  <a:lnTo>
                    <a:pt x="477" y="1057"/>
                  </a:lnTo>
                  <a:lnTo>
                    <a:pt x="524" y="1032"/>
                  </a:lnTo>
                  <a:lnTo>
                    <a:pt x="566" y="1001"/>
                  </a:lnTo>
                  <a:lnTo>
                    <a:pt x="606" y="968"/>
                  </a:lnTo>
                  <a:lnTo>
                    <a:pt x="642" y="930"/>
                  </a:lnTo>
                  <a:lnTo>
                    <a:pt x="674" y="888"/>
                  </a:lnTo>
                  <a:lnTo>
                    <a:pt x="703" y="844"/>
                  </a:lnTo>
                  <a:lnTo>
                    <a:pt x="726" y="797"/>
                  </a:lnTo>
                  <a:lnTo>
                    <a:pt x="745" y="747"/>
                  </a:lnTo>
                  <a:lnTo>
                    <a:pt x="759" y="695"/>
                  </a:lnTo>
                  <a:lnTo>
                    <a:pt x="768" y="641"/>
                  </a:lnTo>
                  <a:lnTo>
                    <a:pt x="771" y="585"/>
                  </a:lnTo>
                  <a:lnTo>
                    <a:pt x="768" y="527"/>
                  </a:lnTo>
                  <a:lnTo>
                    <a:pt x="757" y="469"/>
                  </a:lnTo>
                  <a:lnTo>
                    <a:pt x="742" y="415"/>
                  </a:lnTo>
                  <a:lnTo>
                    <a:pt x="720" y="362"/>
                  </a:lnTo>
                  <a:lnTo>
                    <a:pt x="694" y="313"/>
                  </a:lnTo>
                  <a:lnTo>
                    <a:pt x="663" y="267"/>
                  </a:lnTo>
                  <a:lnTo>
                    <a:pt x="627" y="225"/>
                  </a:lnTo>
                  <a:lnTo>
                    <a:pt x="587" y="186"/>
                  </a:lnTo>
                  <a:lnTo>
                    <a:pt x="543" y="153"/>
                  </a:lnTo>
                  <a:lnTo>
                    <a:pt x="496" y="124"/>
                  </a:lnTo>
                  <a:lnTo>
                    <a:pt x="445" y="98"/>
                  </a:lnTo>
                  <a:lnTo>
                    <a:pt x="6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56" tIns="60928" rIns="121856" bIns="6092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9" name="Picture 178">
            <a:extLst>
              <a:ext uri="{FF2B5EF4-FFF2-40B4-BE49-F238E27FC236}">
                <a16:creationId xmlns:a16="http://schemas.microsoft.com/office/drawing/2014/main" id="{AC1AB7C1-CC9C-47CA-89C5-B5E635BA4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38" y="2613521"/>
            <a:ext cx="1164736" cy="1142411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CB4B1304-733B-4D83-B564-562F29E1E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206" y="2578018"/>
            <a:ext cx="1071091" cy="1038033"/>
          </a:xfrm>
          <a:prstGeom prst="rect">
            <a:avLst/>
          </a:prstGeom>
        </p:spPr>
      </p:pic>
      <p:pic>
        <p:nvPicPr>
          <p:cNvPr id="3" name="Graphic 2" descr="Sustainability with solid fill">
            <a:extLst>
              <a:ext uri="{FF2B5EF4-FFF2-40B4-BE49-F238E27FC236}">
                <a16:creationId xmlns:a16="http://schemas.microsoft.com/office/drawing/2014/main" id="{C67F0D07-0C25-4940-9ACF-FF546A87E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506" y="39089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93012"/>
      </p:ext>
    </p:extLst>
  </p:cSld>
  <p:clrMapOvr>
    <a:masterClrMapping/>
  </p:clrMapOvr>
</p:sld>
</file>

<file path=ppt/theme/theme1.xml><?xml version="1.0" encoding="utf-8"?>
<a:theme xmlns:a="http://schemas.openxmlformats.org/drawingml/2006/main" name="Investor Day Presentation 2021">
  <a:themeElements>
    <a:clrScheme name="Std">
      <a:dk1>
        <a:srgbClr val="0A2240"/>
      </a:dk1>
      <a:lt1>
        <a:srgbClr val="FFFFFF"/>
      </a:lt1>
      <a:dk2>
        <a:srgbClr val="0033A1"/>
      </a:dk2>
      <a:lt2>
        <a:srgbClr val="D0D0D0"/>
      </a:lt2>
      <a:accent1>
        <a:srgbClr val="0033A1"/>
      </a:accent1>
      <a:accent2>
        <a:srgbClr val="00A1E0"/>
      </a:accent2>
      <a:accent3>
        <a:srgbClr val="006CB8"/>
      </a:accent3>
      <a:accent4>
        <a:srgbClr val="00CAFF"/>
      </a:accent4>
      <a:accent5>
        <a:srgbClr val="0A2240"/>
      </a:accent5>
      <a:accent6>
        <a:srgbClr val="747474"/>
      </a:accent6>
      <a:hlink>
        <a:srgbClr val="0033A1"/>
      </a:hlink>
      <a:folHlink>
        <a:srgbClr val="0A22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Imago" pitchFamily="2" charset="0"/>
          </a:defRPr>
        </a:defPPr>
      </a:lstStyle>
    </a:spDef>
    <a:lnDef>
      <a:spPr bwMode="auto">
        <a:noFill/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  <a:style>
        <a:lnRef idx="1">
          <a:schemeClr val="tx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Roche 1">
        <a:dk1>
          <a:srgbClr val="FF7F00"/>
        </a:dk1>
        <a:lt1>
          <a:srgbClr val="FFFFFF"/>
        </a:lt1>
        <a:dk2>
          <a:srgbClr val="0028A0"/>
        </a:dk2>
        <a:lt2>
          <a:srgbClr val="969696"/>
        </a:lt2>
        <a:accent1>
          <a:srgbClr val="FF7F00"/>
        </a:accent1>
        <a:accent2>
          <a:srgbClr val="800080"/>
        </a:accent2>
        <a:accent3>
          <a:srgbClr val="FFCC00"/>
        </a:accent3>
        <a:accent4>
          <a:srgbClr val="9933FF"/>
        </a:accent4>
        <a:accent5>
          <a:srgbClr val="009900"/>
        </a:accent5>
        <a:accent6>
          <a:srgbClr val="0082DA"/>
        </a:accent6>
        <a:hlink>
          <a:srgbClr val="9933FF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he 2">
        <a:dk1>
          <a:srgbClr val="000000"/>
        </a:dk1>
        <a:lt1>
          <a:srgbClr val="FFFFFF"/>
        </a:lt1>
        <a:dk2>
          <a:srgbClr val="969696"/>
        </a:dk2>
        <a:lt2>
          <a:srgbClr val="FF7F00"/>
        </a:lt2>
        <a:accent1>
          <a:srgbClr val="FF7F00"/>
        </a:accent1>
        <a:accent2>
          <a:srgbClr val="800080"/>
        </a:accent2>
        <a:accent3>
          <a:srgbClr val="FFCC00"/>
        </a:accent3>
        <a:accent4>
          <a:srgbClr val="9933FF"/>
        </a:accent4>
        <a:accent5>
          <a:srgbClr val="009900"/>
        </a:accent5>
        <a:accent6>
          <a:srgbClr val="0082DA"/>
        </a:accent6>
        <a:hlink>
          <a:srgbClr val="9933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che 3">
        <a:dk1>
          <a:srgbClr val="000000"/>
        </a:dk1>
        <a:lt1>
          <a:srgbClr val="FFFFFF"/>
        </a:lt1>
        <a:dk2>
          <a:srgbClr val="959595"/>
        </a:dk2>
        <a:lt2>
          <a:srgbClr val="676767"/>
        </a:lt2>
        <a:accent1>
          <a:srgbClr val="B2B2B2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454545"/>
        </a:accent6>
        <a:hlink>
          <a:srgbClr val="EAEAEA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>
      <a:srgbClr val="00AE41"/>
    </a:custClr>
    <a:custClr>
      <a:srgbClr val="C8C100"/>
    </a:custClr>
    <a:custClr>
      <a:srgbClr val="FFB71B"/>
    </a:custClr>
    <a:custClr>
      <a:srgbClr val="FC671A"/>
    </a:custClr>
    <a:custClr>
      <a:srgbClr val="AB004F"/>
    </a:custClr>
    <a:custClr>
      <a:srgbClr val="B04EC4"/>
    </a:custClr>
    <a:custClr>
      <a:srgbClr val="645DC7"/>
    </a:custClr>
    <a:custClr>
      <a:srgbClr val="798389"/>
    </a:custClr>
    <a:custClr>
      <a:srgbClr val="DFA96A"/>
    </a:custClr>
    <a:custClr>
      <a:srgbClr val="7B7B7B"/>
    </a:custClr>
    <a:custClr>
      <a:srgbClr val="59D18C"/>
    </a:custClr>
    <a:custClr>
      <a:srgbClr val="DEDA66"/>
    </a:custClr>
    <a:custClr>
      <a:srgbClr val="FFD282"/>
    </a:custClr>
    <a:custClr>
      <a:srgbClr val="FFA777"/>
    </a:custClr>
    <a:custClr>
      <a:srgbClr val="D37790"/>
    </a:custClr>
    <a:custClr>
      <a:srgbClr val="D397DC"/>
    </a:custClr>
    <a:custClr>
      <a:srgbClr val="A59ADE"/>
    </a:custClr>
    <a:custClr>
      <a:srgbClr val="A3AAAD"/>
    </a:custClr>
    <a:custClr>
      <a:srgbClr val="EBCAA4"/>
    </a:custClr>
    <a:custClr>
      <a:srgbClr val="C0C0C0"/>
    </a:custClr>
    <a:custClr>
      <a:srgbClr val="0FC168"/>
    </a:custClr>
    <a:custClr>
      <a:srgbClr val="D3CD33"/>
    </a:custClr>
    <a:custClr>
      <a:srgbClr val="FDC557"/>
    </a:custClr>
    <a:custClr>
      <a:srgbClr val="FF884D"/>
    </a:custClr>
    <a:custClr>
      <a:srgbClr val="C0466F"/>
    </a:custClr>
    <a:custClr>
      <a:srgbClr val="C274D0"/>
    </a:custClr>
    <a:custClr>
      <a:srgbClr val="857BD2"/>
    </a:custClr>
    <a:custClr>
      <a:srgbClr val="8A949B"/>
    </a:custClr>
    <a:custClr>
      <a:srgbClr val="E7B986"/>
    </a:custClr>
    <a:custClr>
      <a:srgbClr val="DADADA"/>
    </a:custClr>
    <a:custClr>
      <a:srgbClr val="006E2C"/>
    </a:custClr>
    <a:custClr>
      <a:srgbClr val="827E00"/>
    </a:custClr>
    <a:custClr>
      <a:srgbClr val="A67712"/>
    </a:custClr>
    <a:custClr>
      <a:srgbClr val="A44311"/>
    </a:custClr>
    <a:custClr>
      <a:srgbClr val="6F0033"/>
    </a:custClr>
    <a:custClr>
      <a:srgbClr val="733380"/>
    </a:custClr>
    <a:custClr>
      <a:srgbClr val="413D82"/>
    </a:custClr>
    <a:custClr>
      <a:srgbClr val="4F5559"/>
    </a:custClr>
    <a:custClr>
      <a:srgbClr val="705435"/>
    </a:custClr>
    <a:custClr>
      <a:srgbClr val="5A5A5A"/>
    </a:custClr>
    <a:custClr>
      <a:srgbClr val="008736"/>
    </a:custClr>
    <a:custClr>
      <a:srgbClr val="A09A00"/>
    </a:custClr>
    <a:custClr>
      <a:srgbClr val="CC9216"/>
    </a:custClr>
    <a:custClr>
      <a:srgbClr val="CA5215"/>
    </a:custClr>
    <a:custClr>
      <a:srgbClr val="89003F"/>
    </a:custClr>
    <a:custClr>
      <a:srgbClr val="8D3E9D"/>
    </a:custClr>
    <a:custClr>
      <a:srgbClr val="504A9F"/>
    </a:custClr>
    <a:custClr>
      <a:srgbClr val="61696E"/>
    </a:custClr>
    <a:custClr>
      <a:srgbClr val="A47E4F"/>
    </a:custClr>
    <a:custClr>
      <a:srgbClr val="727272"/>
    </a:custClr>
  </a:custClrLst>
  <a:extLst>
    <a:ext uri="{05A4C25C-085E-4340-85A3-A5531E510DB2}">
      <thm15:themeFamily xmlns:thm15="http://schemas.microsoft.com/office/thememl/2012/main" name="Presentation1" id="{F522A6DB-F904-4A2B-952B-8B76F1282034}" vid="{21084E4D-1BAC-47BF-A02B-EB47F09B05DB}"/>
    </a:ext>
  </a:extLst>
</a:theme>
</file>

<file path=ppt/theme/theme2.xml><?xml version="1.0" encoding="utf-8"?>
<a:theme xmlns:a="http://schemas.openxmlformats.org/drawingml/2006/main" name="2_IT CAN BE">
  <a:themeElements>
    <a:clrScheme name="Std">
      <a:dk1>
        <a:srgbClr val="0A2240"/>
      </a:dk1>
      <a:lt1>
        <a:srgbClr val="FFFFFF"/>
      </a:lt1>
      <a:dk2>
        <a:srgbClr val="0033A1"/>
      </a:dk2>
      <a:lt2>
        <a:srgbClr val="D0D0D0"/>
      </a:lt2>
      <a:accent1>
        <a:srgbClr val="0033A1"/>
      </a:accent1>
      <a:accent2>
        <a:srgbClr val="00A1E0"/>
      </a:accent2>
      <a:accent3>
        <a:srgbClr val="006CB8"/>
      </a:accent3>
      <a:accent4>
        <a:srgbClr val="00CAFF"/>
      </a:accent4>
      <a:accent5>
        <a:srgbClr val="0A2240"/>
      </a:accent5>
      <a:accent6>
        <a:srgbClr val="747474"/>
      </a:accent6>
      <a:hlink>
        <a:srgbClr val="0033A1"/>
      </a:hlink>
      <a:folHlink>
        <a:srgbClr val="0A2240"/>
      </a:folHlink>
    </a:clrScheme>
    <a:fontScheme name="Custom 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Imago" pitchFamily="2" charset="0"/>
          </a:defRPr>
        </a:defPPr>
      </a:lstStyle>
    </a:spDef>
    <a:lnDef>
      <a:spPr bwMode="auto">
        <a:noFill/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  <a:style>
        <a:lnRef idx="1">
          <a:schemeClr val="tx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Roche 1">
        <a:dk1>
          <a:srgbClr val="FF7F00"/>
        </a:dk1>
        <a:lt1>
          <a:srgbClr val="FFFFFF"/>
        </a:lt1>
        <a:dk2>
          <a:srgbClr val="0028A0"/>
        </a:dk2>
        <a:lt2>
          <a:srgbClr val="969696"/>
        </a:lt2>
        <a:accent1>
          <a:srgbClr val="FF7F00"/>
        </a:accent1>
        <a:accent2>
          <a:srgbClr val="800080"/>
        </a:accent2>
        <a:accent3>
          <a:srgbClr val="FFCC00"/>
        </a:accent3>
        <a:accent4>
          <a:srgbClr val="9933FF"/>
        </a:accent4>
        <a:accent5>
          <a:srgbClr val="009900"/>
        </a:accent5>
        <a:accent6>
          <a:srgbClr val="0082DA"/>
        </a:accent6>
        <a:hlink>
          <a:srgbClr val="9933FF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he 2">
        <a:dk1>
          <a:srgbClr val="000000"/>
        </a:dk1>
        <a:lt1>
          <a:srgbClr val="FFFFFF"/>
        </a:lt1>
        <a:dk2>
          <a:srgbClr val="969696"/>
        </a:dk2>
        <a:lt2>
          <a:srgbClr val="FF7F00"/>
        </a:lt2>
        <a:accent1>
          <a:srgbClr val="FF7F00"/>
        </a:accent1>
        <a:accent2>
          <a:srgbClr val="800080"/>
        </a:accent2>
        <a:accent3>
          <a:srgbClr val="FFCC00"/>
        </a:accent3>
        <a:accent4>
          <a:srgbClr val="9933FF"/>
        </a:accent4>
        <a:accent5>
          <a:srgbClr val="009900"/>
        </a:accent5>
        <a:accent6>
          <a:srgbClr val="0082DA"/>
        </a:accent6>
        <a:hlink>
          <a:srgbClr val="9933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che 3">
        <a:dk1>
          <a:srgbClr val="000000"/>
        </a:dk1>
        <a:lt1>
          <a:srgbClr val="FFFFFF"/>
        </a:lt1>
        <a:dk2>
          <a:srgbClr val="959595"/>
        </a:dk2>
        <a:lt2>
          <a:srgbClr val="676767"/>
        </a:lt2>
        <a:accent1>
          <a:srgbClr val="B2B2B2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454545"/>
        </a:accent6>
        <a:hlink>
          <a:srgbClr val="EAEAEA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>
      <a:srgbClr val="00AE41"/>
    </a:custClr>
    <a:custClr>
      <a:srgbClr val="C8C100"/>
    </a:custClr>
    <a:custClr>
      <a:srgbClr val="FFB71B"/>
    </a:custClr>
    <a:custClr>
      <a:srgbClr val="FC671A"/>
    </a:custClr>
    <a:custClr>
      <a:srgbClr val="AB004F"/>
    </a:custClr>
    <a:custClr>
      <a:srgbClr val="B04EC4"/>
    </a:custClr>
    <a:custClr>
      <a:srgbClr val="645DC7"/>
    </a:custClr>
    <a:custClr>
      <a:srgbClr val="798389"/>
    </a:custClr>
    <a:custClr>
      <a:srgbClr val="DFA96A"/>
    </a:custClr>
    <a:custClr>
      <a:srgbClr val="7B7B7B"/>
    </a:custClr>
    <a:custClr>
      <a:srgbClr val="59D18C"/>
    </a:custClr>
    <a:custClr>
      <a:srgbClr val="DEDA66"/>
    </a:custClr>
    <a:custClr>
      <a:srgbClr val="FFD282"/>
    </a:custClr>
    <a:custClr>
      <a:srgbClr val="FFA777"/>
    </a:custClr>
    <a:custClr>
      <a:srgbClr val="D37790"/>
    </a:custClr>
    <a:custClr>
      <a:srgbClr val="D397DC"/>
    </a:custClr>
    <a:custClr>
      <a:srgbClr val="A59ADE"/>
    </a:custClr>
    <a:custClr>
      <a:srgbClr val="A3AAAD"/>
    </a:custClr>
    <a:custClr>
      <a:srgbClr val="EBCAA4"/>
    </a:custClr>
    <a:custClr>
      <a:srgbClr val="C0C0C0"/>
    </a:custClr>
    <a:custClr>
      <a:srgbClr val="0FC168"/>
    </a:custClr>
    <a:custClr>
      <a:srgbClr val="D3CD33"/>
    </a:custClr>
    <a:custClr>
      <a:srgbClr val="FDC557"/>
    </a:custClr>
    <a:custClr>
      <a:srgbClr val="FF884D"/>
    </a:custClr>
    <a:custClr>
      <a:srgbClr val="C0466F"/>
    </a:custClr>
    <a:custClr>
      <a:srgbClr val="C274D0"/>
    </a:custClr>
    <a:custClr>
      <a:srgbClr val="857BD2"/>
    </a:custClr>
    <a:custClr>
      <a:srgbClr val="8A949B"/>
    </a:custClr>
    <a:custClr>
      <a:srgbClr val="E7B986"/>
    </a:custClr>
    <a:custClr>
      <a:srgbClr val="DADADA"/>
    </a:custClr>
    <a:custClr>
      <a:srgbClr val="006E2C"/>
    </a:custClr>
    <a:custClr>
      <a:srgbClr val="827E00"/>
    </a:custClr>
    <a:custClr>
      <a:srgbClr val="A67712"/>
    </a:custClr>
    <a:custClr>
      <a:srgbClr val="A44311"/>
    </a:custClr>
    <a:custClr>
      <a:srgbClr val="6F0033"/>
    </a:custClr>
    <a:custClr>
      <a:srgbClr val="733380"/>
    </a:custClr>
    <a:custClr>
      <a:srgbClr val="413D82"/>
    </a:custClr>
    <a:custClr>
      <a:srgbClr val="4F5559"/>
    </a:custClr>
    <a:custClr>
      <a:srgbClr val="705435"/>
    </a:custClr>
    <a:custClr>
      <a:srgbClr val="5A5A5A"/>
    </a:custClr>
    <a:custClr>
      <a:srgbClr val="008736"/>
    </a:custClr>
    <a:custClr>
      <a:srgbClr val="A09A00"/>
    </a:custClr>
    <a:custClr>
      <a:srgbClr val="CC9216"/>
    </a:custClr>
    <a:custClr>
      <a:srgbClr val="CA5215"/>
    </a:custClr>
    <a:custClr>
      <a:srgbClr val="89003F"/>
    </a:custClr>
    <a:custClr>
      <a:srgbClr val="8D3E9D"/>
    </a:custClr>
    <a:custClr>
      <a:srgbClr val="504A9F"/>
    </a:custClr>
    <a:custClr>
      <a:srgbClr val="61696E"/>
    </a:custClr>
    <a:custClr>
      <a:srgbClr val="A47E4F"/>
    </a:custClr>
    <a:custClr>
      <a:srgbClr val="727272"/>
    </a:custClr>
  </a:custClrLst>
  <a:extLst>
    <a:ext uri="{05A4C25C-085E-4340-85A3-A5531E510DB2}">
      <thm15:themeFamily xmlns:thm15="http://schemas.microsoft.com/office/thememl/2012/main" name="Std Bank_PPT1_20200511.potx" id="{97A6C0EB-B35F-41D3-86D8-C933EBB44754}" vid="{2B37380B-1F45-4ED2-A3BA-C82C9F3DDE1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IT CAN BE">
  <a:themeElements>
    <a:clrScheme name="Std">
      <a:dk1>
        <a:srgbClr val="0A2240"/>
      </a:dk1>
      <a:lt1>
        <a:srgbClr val="FFFFFF"/>
      </a:lt1>
      <a:dk2>
        <a:srgbClr val="0033A1"/>
      </a:dk2>
      <a:lt2>
        <a:srgbClr val="D0D0D0"/>
      </a:lt2>
      <a:accent1>
        <a:srgbClr val="0033A1"/>
      </a:accent1>
      <a:accent2>
        <a:srgbClr val="00A1E0"/>
      </a:accent2>
      <a:accent3>
        <a:srgbClr val="006CB8"/>
      </a:accent3>
      <a:accent4>
        <a:srgbClr val="00CAFF"/>
      </a:accent4>
      <a:accent5>
        <a:srgbClr val="0A2240"/>
      </a:accent5>
      <a:accent6>
        <a:srgbClr val="747474"/>
      </a:accent6>
      <a:hlink>
        <a:srgbClr val="0033A1"/>
      </a:hlink>
      <a:folHlink>
        <a:srgbClr val="0A2240"/>
      </a:folHlink>
    </a:clrScheme>
    <a:fontScheme name="Custom 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Imago" pitchFamily="2" charset="0"/>
          </a:defRPr>
        </a:defPPr>
      </a:lstStyle>
    </a:spDef>
    <a:lnDef>
      <a:spPr bwMode="auto">
        <a:noFill/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  <a:style>
        <a:lnRef idx="1">
          <a:schemeClr val="tx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Roche 1">
        <a:dk1>
          <a:srgbClr val="FF7F00"/>
        </a:dk1>
        <a:lt1>
          <a:srgbClr val="FFFFFF"/>
        </a:lt1>
        <a:dk2>
          <a:srgbClr val="0028A0"/>
        </a:dk2>
        <a:lt2>
          <a:srgbClr val="969696"/>
        </a:lt2>
        <a:accent1>
          <a:srgbClr val="FF7F00"/>
        </a:accent1>
        <a:accent2>
          <a:srgbClr val="800080"/>
        </a:accent2>
        <a:accent3>
          <a:srgbClr val="FFCC00"/>
        </a:accent3>
        <a:accent4>
          <a:srgbClr val="9933FF"/>
        </a:accent4>
        <a:accent5>
          <a:srgbClr val="009900"/>
        </a:accent5>
        <a:accent6>
          <a:srgbClr val="0082DA"/>
        </a:accent6>
        <a:hlink>
          <a:srgbClr val="9933FF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he 2">
        <a:dk1>
          <a:srgbClr val="000000"/>
        </a:dk1>
        <a:lt1>
          <a:srgbClr val="FFFFFF"/>
        </a:lt1>
        <a:dk2>
          <a:srgbClr val="969696"/>
        </a:dk2>
        <a:lt2>
          <a:srgbClr val="FF7F00"/>
        </a:lt2>
        <a:accent1>
          <a:srgbClr val="FF7F00"/>
        </a:accent1>
        <a:accent2>
          <a:srgbClr val="800080"/>
        </a:accent2>
        <a:accent3>
          <a:srgbClr val="FFCC00"/>
        </a:accent3>
        <a:accent4>
          <a:srgbClr val="9933FF"/>
        </a:accent4>
        <a:accent5>
          <a:srgbClr val="009900"/>
        </a:accent5>
        <a:accent6>
          <a:srgbClr val="0082DA"/>
        </a:accent6>
        <a:hlink>
          <a:srgbClr val="9933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che 3">
        <a:dk1>
          <a:srgbClr val="000000"/>
        </a:dk1>
        <a:lt1>
          <a:srgbClr val="FFFFFF"/>
        </a:lt1>
        <a:dk2>
          <a:srgbClr val="959595"/>
        </a:dk2>
        <a:lt2>
          <a:srgbClr val="676767"/>
        </a:lt2>
        <a:accent1>
          <a:srgbClr val="B2B2B2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454545"/>
        </a:accent6>
        <a:hlink>
          <a:srgbClr val="EAEAEA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>
      <a:srgbClr val="00AE41"/>
    </a:custClr>
    <a:custClr>
      <a:srgbClr val="C8C100"/>
    </a:custClr>
    <a:custClr>
      <a:srgbClr val="FFB71B"/>
    </a:custClr>
    <a:custClr>
      <a:srgbClr val="FC671A"/>
    </a:custClr>
    <a:custClr>
      <a:srgbClr val="AB004F"/>
    </a:custClr>
    <a:custClr>
      <a:srgbClr val="B04EC4"/>
    </a:custClr>
    <a:custClr>
      <a:srgbClr val="645DC7"/>
    </a:custClr>
    <a:custClr>
      <a:srgbClr val="798389"/>
    </a:custClr>
    <a:custClr>
      <a:srgbClr val="DFA96A"/>
    </a:custClr>
    <a:custClr>
      <a:srgbClr val="7B7B7B"/>
    </a:custClr>
    <a:custClr>
      <a:srgbClr val="59D18C"/>
    </a:custClr>
    <a:custClr>
      <a:srgbClr val="DEDA66"/>
    </a:custClr>
    <a:custClr>
      <a:srgbClr val="FFD282"/>
    </a:custClr>
    <a:custClr>
      <a:srgbClr val="FFA777"/>
    </a:custClr>
    <a:custClr>
      <a:srgbClr val="D37790"/>
    </a:custClr>
    <a:custClr>
      <a:srgbClr val="D397DC"/>
    </a:custClr>
    <a:custClr>
      <a:srgbClr val="A59ADE"/>
    </a:custClr>
    <a:custClr>
      <a:srgbClr val="A3AAAD"/>
    </a:custClr>
    <a:custClr>
      <a:srgbClr val="EBCAA4"/>
    </a:custClr>
    <a:custClr>
      <a:srgbClr val="C0C0C0"/>
    </a:custClr>
    <a:custClr>
      <a:srgbClr val="0FC168"/>
    </a:custClr>
    <a:custClr>
      <a:srgbClr val="D3CD33"/>
    </a:custClr>
    <a:custClr>
      <a:srgbClr val="FDC557"/>
    </a:custClr>
    <a:custClr>
      <a:srgbClr val="FF884D"/>
    </a:custClr>
    <a:custClr>
      <a:srgbClr val="C0466F"/>
    </a:custClr>
    <a:custClr>
      <a:srgbClr val="C274D0"/>
    </a:custClr>
    <a:custClr>
      <a:srgbClr val="857BD2"/>
    </a:custClr>
    <a:custClr>
      <a:srgbClr val="8A949B"/>
    </a:custClr>
    <a:custClr>
      <a:srgbClr val="E7B986"/>
    </a:custClr>
    <a:custClr>
      <a:srgbClr val="DADADA"/>
    </a:custClr>
    <a:custClr>
      <a:srgbClr val="006E2C"/>
    </a:custClr>
    <a:custClr>
      <a:srgbClr val="827E00"/>
    </a:custClr>
    <a:custClr>
      <a:srgbClr val="A67712"/>
    </a:custClr>
    <a:custClr>
      <a:srgbClr val="A44311"/>
    </a:custClr>
    <a:custClr>
      <a:srgbClr val="6F0033"/>
    </a:custClr>
    <a:custClr>
      <a:srgbClr val="733380"/>
    </a:custClr>
    <a:custClr>
      <a:srgbClr val="413D82"/>
    </a:custClr>
    <a:custClr>
      <a:srgbClr val="4F5559"/>
    </a:custClr>
    <a:custClr>
      <a:srgbClr val="705435"/>
    </a:custClr>
    <a:custClr>
      <a:srgbClr val="5A5A5A"/>
    </a:custClr>
    <a:custClr>
      <a:srgbClr val="008736"/>
    </a:custClr>
    <a:custClr>
      <a:srgbClr val="A09A00"/>
    </a:custClr>
    <a:custClr>
      <a:srgbClr val="CC9216"/>
    </a:custClr>
    <a:custClr>
      <a:srgbClr val="CA5215"/>
    </a:custClr>
    <a:custClr>
      <a:srgbClr val="89003F"/>
    </a:custClr>
    <a:custClr>
      <a:srgbClr val="8D3E9D"/>
    </a:custClr>
    <a:custClr>
      <a:srgbClr val="504A9F"/>
    </a:custClr>
    <a:custClr>
      <a:srgbClr val="61696E"/>
    </a:custClr>
    <a:custClr>
      <a:srgbClr val="A47E4F"/>
    </a:custClr>
    <a:custClr>
      <a:srgbClr val="727272"/>
    </a:custClr>
  </a:custClrLst>
  <a:extLst>
    <a:ext uri="{05A4C25C-085E-4340-85A3-A5531E510DB2}">
      <thm15:themeFamily xmlns:thm15="http://schemas.microsoft.com/office/thememl/2012/main" name="Std Bank_PPT3_20200511.potx" id="{D3A73967-916F-46F7-A6CE-B9BB40EC54F3}" vid="{1DD73091-10F1-4174-B038-833A6A285E79}"/>
    </a:ext>
  </a:extLst>
</a:theme>
</file>

<file path=ppt/theme/theme5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41393B"/>
      </a:dk2>
      <a:lt2>
        <a:srgbClr val="FF0000"/>
      </a:lt2>
      <a:accent1>
        <a:srgbClr val="81653D"/>
      </a:accent1>
      <a:accent2>
        <a:srgbClr val="636687"/>
      </a:accent2>
      <a:accent3>
        <a:srgbClr val="FFC000"/>
      </a:accent3>
      <a:accent4>
        <a:srgbClr val="00B050"/>
      </a:accent4>
      <a:accent5>
        <a:srgbClr val="00B0F0"/>
      </a:accent5>
      <a:accent6>
        <a:srgbClr val="0C5363"/>
      </a:accent6>
      <a:hlink>
        <a:srgbClr val="F7F1E9"/>
      </a:hlink>
      <a:folHlink>
        <a:srgbClr val="3737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Application xmlns="http://www.sap.com/cof/powerpoint/application">
  <Version>2</Version>
  <Revision>2.4.1.65520</Revision>
</Applic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6583568E4645BF36D136FF4433DA" ma:contentTypeVersion="16" ma:contentTypeDescription="Create a new document." ma:contentTypeScope="" ma:versionID="dffd05b10a3166c6b68c0b1ad8970bc9">
  <xsd:schema xmlns:xsd="http://www.w3.org/2001/XMLSchema" xmlns:xs="http://www.w3.org/2001/XMLSchema" xmlns:p="http://schemas.microsoft.com/office/2006/metadata/properties" xmlns:ns2="95757e98-2b43-486c-8ee7-8b03e7fccc8c" xmlns:ns3="16dec0fb-7475-4b87-880c-b3f7223cd689" xmlns:ns4="fe85921a-eba1-429c-aaa0-e80f9568a93b" targetNamespace="http://schemas.microsoft.com/office/2006/metadata/properties" ma:root="true" ma:fieldsID="bc75a8b3086326d90cc8f904a5edec87" ns2:_="" ns3:_="" ns4:_="">
    <xsd:import namespace="95757e98-2b43-486c-8ee7-8b03e7fccc8c"/>
    <xsd:import namespace="16dec0fb-7475-4b87-880c-b3f7223cd689"/>
    <xsd:import namespace="fe85921a-eba1-429c-aaa0-e80f9568a93b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acd85e62d5c14e5395eb980cc79ff142" minOccurs="0"/>
                <xsd:element ref="ns2:MetaDescription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757e98-2b43-486c-8ee7-8b03e7fccc8c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64ced62b-2fc6-4325-a152-985d4f074833}" ma:internalName="TaxCatchAll" ma:showField="CatchAllData" ma:web="fe85921a-eba1-429c-aaa0-e80f9568a9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64ced62b-2fc6-4325-a152-985d4f074833}" ma:internalName="TaxCatchAllLabel" ma:readOnly="true" ma:showField="CatchAllDataLabel" ma:web="fe85921a-eba1-429c-aaa0-e80f9568a9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cd85e62d5c14e5395eb980cc79ff142" ma:index="10" nillable="true" ma:taxonomy="true" ma:internalName="acd85e62d5c14e5395eb980cc79ff142" ma:taxonomyFieldName="MetaKeywords" ma:displayName="MetaKeywords" ma:readOnly="false" ma:default="" ma:fieldId="{acd85e62-d5c1-4e53-95eb-980cc79ff142}" ma:taxonomyMulti="true" ma:sspId="f436eb5e-c63d-4189-9248-e6e0fddb7cf9" ma:termSetId="1b81bd74-edac-423f-9865-4ef86d0522e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taDescription" ma:index="12" nillable="true" ma:displayName="MetaDescription" ma:internalName="Meta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ec0fb-7475-4b87-880c-b3f7223cd6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5921a-eba1-429c-aaa0-e80f9568a93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5757e98-2b43-486c-8ee7-8b03e7fccc8c"/>
    <MetaDescription xmlns="95757e98-2b43-486c-8ee7-8b03e7fccc8c" xsi:nil="true"/>
    <acd85e62d5c14e5395eb980cc79ff142 xmlns="95757e98-2b43-486c-8ee7-8b03e7fccc8c">
      <Terms xmlns="http://schemas.microsoft.com/office/infopath/2007/PartnerControls"/>
    </acd85e62d5c14e5395eb980cc79ff142>
  </documentManagement>
</p:properties>
</file>

<file path=customXml/item5.xml><?xml version="1.0" encoding="utf-8"?>
<Application xmlns="http://www.sap.com/cof/ao/powerpoint/application">
  <com.sap.ip.bi.pioneer>
    <Version>4</Version>
    <AAO_Revision>2.4.1.65520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6.xml><?xml version="1.0" encoding="utf-8"?>
<?mso-contentType ?>
<SharedContentType xmlns="Microsoft.SharePoint.Taxonomy.ContentTypeSync" SourceId="f436eb5e-c63d-4189-9248-e6e0fddb7cf9" ContentTypeId="0x0101" PreviousValue="false"/>
</file>

<file path=customXml/itemProps1.xml><?xml version="1.0" encoding="utf-8"?>
<ds:datastoreItem xmlns:ds="http://schemas.openxmlformats.org/officeDocument/2006/customXml" ds:itemID="{6048627B-49DA-4555-AE02-33A1F01E39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A955B8-8AD8-4039-9E87-48F3396F6657}">
  <ds:schemaRefs>
    <ds:schemaRef ds:uri="http://www.sap.com/cof/powerpoint/application"/>
  </ds:schemaRefs>
</ds:datastoreItem>
</file>

<file path=customXml/itemProps3.xml><?xml version="1.0" encoding="utf-8"?>
<ds:datastoreItem xmlns:ds="http://schemas.openxmlformats.org/officeDocument/2006/customXml" ds:itemID="{F1124134-9EB3-4DA4-98E3-CC8A38BE39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757e98-2b43-486c-8ee7-8b03e7fccc8c"/>
    <ds:schemaRef ds:uri="16dec0fb-7475-4b87-880c-b3f7223cd689"/>
    <ds:schemaRef ds:uri="fe85921a-eba1-429c-aaa0-e80f9568a9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3DD608E-37EA-41A5-B086-1443A7DFFEF8}">
  <ds:schemaRefs>
    <ds:schemaRef ds:uri="fe85921a-eba1-429c-aaa0-e80f9568a93b"/>
    <ds:schemaRef ds:uri="http://purl.org/dc/elements/1.1/"/>
    <ds:schemaRef ds:uri="http://purl.org/dc/dcmitype/"/>
    <ds:schemaRef ds:uri="16dec0fb-7475-4b87-880c-b3f7223cd6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95757e98-2b43-486c-8ee7-8b03e7fccc8c"/>
    <ds:schemaRef ds:uri="http://www.w3.org/XML/1998/namespace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6389E5C8-81AC-480E-B269-ED64796C3945}">
  <ds:schemaRefs>
    <ds:schemaRef ds:uri="http://www.sap.com/cof/ao/powerpoint/application"/>
  </ds:schemaRefs>
</ds:datastoreItem>
</file>

<file path=customXml/itemProps6.xml><?xml version="1.0" encoding="utf-8"?>
<ds:datastoreItem xmlns:ds="http://schemas.openxmlformats.org/officeDocument/2006/customXml" ds:itemID="{7892CAA9-0FC4-461A-BB23-F1E6592D0533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15176</TotalTime>
  <Words>777</Words>
  <Application>Microsoft Office PowerPoint</Application>
  <PresentationFormat>Widescreen</PresentationFormat>
  <Paragraphs>142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Agency FB</vt:lpstr>
      <vt:lpstr>Arial</vt:lpstr>
      <vt:lpstr>BentonSans</vt:lpstr>
      <vt:lpstr>BentonSans Regular</vt:lpstr>
      <vt:lpstr>Calibri</vt:lpstr>
      <vt:lpstr>Imago</vt:lpstr>
      <vt:lpstr>Open Sans</vt:lpstr>
      <vt:lpstr>Ravie</vt:lpstr>
      <vt:lpstr>Segoe UI</vt:lpstr>
      <vt:lpstr>Wingdings</vt:lpstr>
      <vt:lpstr>Investor Day Presentation 2021</vt:lpstr>
      <vt:lpstr>2_IT CAN BE</vt:lpstr>
      <vt:lpstr>4_Office Theme</vt:lpstr>
      <vt:lpstr>9_IT CAN BE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THE LAST TWO YEARS HAVE CHANGED THE WAY WE WORK</vt:lpstr>
      <vt:lpstr>HOW we are preparing for future shocks</vt:lpstr>
      <vt:lpstr>OUR CUSTOMER REMAINS THE TRUTH NORTH</vt:lpstr>
      <vt:lpstr>KEEPING OUR FOCUS ON THE CUSTOMER NEED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an attractive funding base with upside as interest rates increase</dc:title>
  <dc:creator>Gouveia, Sandra S</dc:creator>
  <cp:lastModifiedBy>Wesonga, Marvin</cp:lastModifiedBy>
  <cp:revision>876</cp:revision>
  <cp:lastPrinted>2022-04-07T04:58:26Z</cp:lastPrinted>
  <dcterms:created xsi:type="dcterms:W3CDTF">2021-08-18T13:18:25Z</dcterms:created>
  <dcterms:modified xsi:type="dcterms:W3CDTF">2022-04-07T04:58:39Z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27a3850-2850-457c-8efb-fdd5fa4d27d3_Enabled">
    <vt:lpwstr>true</vt:lpwstr>
  </property>
  <property fmtid="{D5CDD505-2E9C-101B-9397-08002B2CF9AE}" pid="3" name="MSIP_Label_027a3850-2850-457c-8efb-fdd5fa4d27d3_SetDate">
    <vt:lpwstr>2021-08-18T13:18:34Z</vt:lpwstr>
  </property>
  <property fmtid="{D5CDD505-2E9C-101B-9397-08002B2CF9AE}" pid="4" name="MSIP_Label_027a3850-2850-457c-8efb-fdd5fa4d27d3_Method">
    <vt:lpwstr>Standard</vt:lpwstr>
  </property>
  <property fmtid="{D5CDD505-2E9C-101B-9397-08002B2CF9AE}" pid="5" name="MSIP_Label_027a3850-2850-457c-8efb-fdd5fa4d27d3_Name">
    <vt:lpwstr>027a3850-2850-457c-8efb-fdd5fa4d27d3</vt:lpwstr>
  </property>
  <property fmtid="{D5CDD505-2E9C-101B-9397-08002B2CF9AE}" pid="6" name="MSIP_Label_027a3850-2850-457c-8efb-fdd5fa4d27d3_SiteId">
    <vt:lpwstr>7369e6ec-faa6-42fa-bc0e-4f332da5b1db</vt:lpwstr>
  </property>
  <property fmtid="{D5CDD505-2E9C-101B-9397-08002B2CF9AE}" pid="7" name="MSIP_Label_027a3850-2850-457c-8efb-fdd5fa4d27d3_ActionId">
    <vt:lpwstr>4e709346-29fd-4a2a-9485-ca6b06d557ce</vt:lpwstr>
  </property>
  <property fmtid="{D5CDD505-2E9C-101B-9397-08002B2CF9AE}" pid="8" name="MSIP_Label_027a3850-2850-457c-8efb-fdd5fa4d27d3_ContentBits">
    <vt:lpwstr>0</vt:lpwstr>
  </property>
  <property fmtid="{D5CDD505-2E9C-101B-9397-08002B2CF9AE}" pid="9" name="ContentTypeId">
    <vt:lpwstr>0x010100A31D6583568E4645BF36D136FF4433DA</vt:lpwstr>
  </property>
  <property fmtid="{D5CDD505-2E9C-101B-9397-08002B2CF9AE}" pid="10" name="MetaKeywords">
    <vt:lpwstr/>
  </property>
</Properties>
</file>